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93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Frame 4969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 4970 (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 4971 (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 4972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ame 4974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Иванова Вера Дмитриевна</dc:creator>
  <cp:lastModifiedBy>ИВД</cp:lastModifiedBy>
  <cp:revision>1</cp:revision>
  <dcterms:created xsi:type="dcterms:W3CDTF">2026-08-19T08:01:42Z</dcterms:created>
  <dcterms:modified xsi:type="dcterms:W3CDTF">2026-08-19T08:04:43Z</dcterms:modified>
</cp:coreProperties>
</file>