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24387175" cy="13716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6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567AA45F-C409-4501-B6B3-5536290A39DC}" type="slidenum"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525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6" name="PlaceHolder 3"/>
          <p:cNvSpPr>
            <a:spLocks noGrp="1"/>
          </p:cNvSpPr>
          <p:nvPr>
            <p:ph type="sldNum" idx="4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F78D80F-E901-4DC9-A2D3-F1B6C70A84EB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528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9" name="PlaceHolder 3"/>
          <p:cNvSpPr>
            <a:spLocks noGrp="1"/>
          </p:cNvSpPr>
          <p:nvPr>
            <p:ph type="sldNum" idx="5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DCA45CF-B255-443C-84B4-FE1667F7752A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2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531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2" name="PlaceHolder 3"/>
          <p:cNvSpPr>
            <a:spLocks noGrp="1"/>
          </p:cNvSpPr>
          <p:nvPr>
            <p:ph type="sldNum" idx="6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313D270-2730-4473-B76B-51EAE558246B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3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534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5" name="PlaceHolder 3"/>
          <p:cNvSpPr>
            <a:spLocks noGrp="1"/>
          </p:cNvSpPr>
          <p:nvPr>
            <p:ph type="sldNum" idx="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CB1EDF4-487C-402C-9860-4454829BBDAB}" type="slidenum"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4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537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8" name="PlaceHolder 3"/>
          <p:cNvSpPr>
            <a:spLocks noGrp="1"/>
          </p:cNvSpPr>
          <p:nvPr>
            <p:ph type="sldNum" idx="8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CD2427F7-DE14-4325-A203-1801E03C929A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5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540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1" name="PlaceHolder 3"/>
          <p:cNvSpPr>
            <a:spLocks noGrp="1"/>
          </p:cNvSpPr>
          <p:nvPr>
            <p:ph type="sldNum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tIns="0" rIns="3996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DBC15BE-DA6A-4F58-B745-50BFDC3F79D0}" type="slidenum">
              <a:rPr lang="en-US" sz="18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6</a:t>
            </a:fld>
            <a:endParaRPr lang="ru-RU" sz="1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219320" y="547200"/>
            <a:ext cx="2194776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1219320" y="3209400"/>
            <a:ext cx="2194776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4.png"/><Relationship Id="rId117" Type="http://schemas.openxmlformats.org/officeDocument/2006/relationships/image" Target="../media/image115.svg"/><Relationship Id="rId21" Type="http://schemas.openxmlformats.org/officeDocument/2006/relationships/image" Target="../media/image19.svg"/><Relationship Id="rId42" Type="http://schemas.openxmlformats.org/officeDocument/2006/relationships/image" Target="../media/image40.png"/><Relationship Id="rId47" Type="http://schemas.openxmlformats.org/officeDocument/2006/relationships/image" Target="../media/image45.svg"/><Relationship Id="rId63" Type="http://schemas.openxmlformats.org/officeDocument/2006/relationships/image" Target="../media/image61.svg"/><Relationship Id="rId68" Type="http://schemas.openxmlformats.org/officeDocument/2006/relationships/image" Target="../media/image66.png"/><Relationship Id="rId84" Type="http://schemas.openxmlformats.org/officeDocument/2006/relationships/image" Target="../media/image82.png"/><Relationship Id="rId89" Type="http://schemas.openxmlformats.org/officeDocument/2006/relationships/image" Target="../media/image87.svg"/><Relationship Id="rId112" Type="http://schemas.openxmlformats.org/officeDocument/2006/relationships/image" Target="../media/image110.png"/><Relationship Id="rId133" Type="http://schemas.openxmlformats.org/officeDocument/2006/relationships/image" Target="../media/image131.svg"/><Relationship Id="rId138" Type="http://schemas.openxmlformats.org/officeDocument/2006/relationships/image" Target="../media/image136.png"/><Relationship Id="rId154" Type="http://schemas.openxmlformats.org/officeDocument/2006/relationships/image" Target="../media/image152.png"/><Relationship Id="rId16" Type="http://schemas.openxmlformats.org/officeDocument/2006/relationships/image" Target="../media/image14.png"/><Relationship Id="rId107" Type="http://schemas.openxmlformats.org/officeDocument/2006/relationships/image" Target="../media/image105.svg"/><Relationship Id="rId11" Type="http://schemas.openxmlformats.org/officeDocument/2006/relationships/image" Target="../media/image9.svg"/><Relationship Id="rId32" Type="http://schemas.openxmlformats.org/officeDocument/2006/relationships/image" Target="../media/image30.png"/><Relationship Id="rId37" Type="http://schemas.openxmlformats.org/officeDocument/2006/relationships/image" Target="../media/image35.svg"/><Relationship Id="rId53" Type="http://schemas.openxmlformats.org/officeDocument/2006/relationships/image" Target="../media/image51.svg"/><Relationship Id="rId58" Type="http://schemas.openxmlformats.org/officeDocument/2006/relationships/image" Target="../media/image56.png"/><Relationship Id="rId74" Type="http://schemas.openxmlformats.org/officeDocument/2006/relationships/image" Target="../media/image72.png"/><Relationship Id="rId79" Type="http://schemas.openxmlformats.org/officeDocument/2006/relationships/image" Target="../media/image77.svg"/><Relationship Id="rId102" Type="http://schemas.openxmlformats.org/officeDocument/2006/relationships/image" Target="../media/image100.png"/><Relationship Id="rId123" Type="http://schemas.openxmlformats.org/officeDocument/2006/relationships/image" Target="../media/image121.svg"/><Relationship Id="rId128" Type="http://schemas.openxmlformats.org/officeDocument/2006/relationships/image" Target="../media/image126.png"/><Relationship Id="rId144" Type="http://schemas.openxmlformats.org/officeDocument/2006/relationships/image" Target="../media/image142.png"/><Relationship Id="rId149" Type="http://schemas.openxmlformats.org/officeDocument/2006/relationships/image" Target="../media/image147.svg"/><Relationship Id="rId5" Type="http://schemas.openxmlformats.org/officeDocument/2006/relationships/image" Target="../media/image3.svg"/><Relationship Id="rId90" Type="http://schemas.openxmlformats.org/officeDocument/2006/relationships/image" Target="../media/image88.png"/><Relationship Id="rId95" Type="http://schemas.openxmlformats.org/officeDocument/2006/relationships/image" Target="../media/image93.svg"/><Relationship Id="rId22" Type="http://schemas.openxmlformats.org/officeDocument/2006/relationships/image" Target="../media/image20.png"/><Relationship Id="rId27" Type="http://schemas.openxmlformats.org/officeDocument/2006/relationships/image" Target="../media/image25.svg"/><Relationship Id="rId43" Type="http://schemas.openxmlformats.org/officeDocument/2006/relationships/image" Target="../media/image41.svg"/><Relationship Id="rId48" Type="http://schemas.openxmlformats.org/officeDocument/2006/relationships/image" Target="../media/image46.png"/><Relationship Id="rId64" Type="http://schemas.openxmlformats.org/officeDocument/2006/relationships/image" Target="../media/image62.png"/><Relationship Id="rId69" Type="http://schemas.openxmlformats.org/officeDocument/2006/relationships/image" Target="../media/image67.svg"/><Relationship Id="rId113" Type="http://schemas.openxmlformats.org/officeDocument/2006/relationships/image" Target="../media/image111.svg"/><Relationship Id="rId118" Type="http://schemas.openxmlformats.org/officeDocument/2006/relationships/image" Target="../media/image116.png"/><Relationship Id="rId134" Type="http://schemas.openxmlformats.org/officeDocument/2006/relationships/image" Target="../media/image132.png"/><Relationship Id="rId139" Type="http://schemas.openxmlformats.org/officeDocument/2006/relationships/image" Target="../media/image137.svg"/><Relationship Id="rId80" Type="http://schemas.openxmlformats.org/officeDocument/2006/relationships/image" Target="../media/image78.png"/><Relationship Id="rId85" Type="http://schemas.openxmlformats.org/officeDocument/2006/relationships/image" Target="../media/image83.svg"/><Relationship Id="rId150" Type="http://schemas.openxmlformats.org/officeDocument/2006/relationships/image" Target="../media/image148.png"/><Relationship Id="rId155" Type="http://schemas.openxmlformats.org/officeDocument/2006/relationships/image" Target="../media/image153.svg"/><Relationship Id="rId12" Type="http://schemas.openxmlformats.org/officeDocument/2006/relationships/image" Target="../media/image10.png"/><Relationship Id="rId17" Type="http://schemas.openxmlformats.org/officeDocument/2006/relationships/image" Target="../media/image15.svg"/><Relationship Id="rId25" Type="http://schemas.openxmlformats.org/officeDocument/2006/relationships/image" Target="../media/image23.svg"/><Relationship Id="rId33" Type="http://schemas.openxmlformats.org/officeDocument/2006/relationships/image" Target="../media/image31.svg"/><Relationship Id="rId38" Type="http://schemas.openxmlformats.org/officeDocument/2006/relationships/image" Target="../media/image36.png"/><Relationship Id="rId46" Type="http://schemas.openxmlformats.org/officeDocument/2006/relationships/image" Target="../media/image44.png"/><Relationship Id="rId59" Type="http://schemas.openxmlformats.org/officeDocument/2006/relationships/image" Target="../media/image57.svg"/><Relationship Id="rId67" Type="http://schemas.openxmlformats.org/officeDocument/2006/relationships/image" Target="../media/image65.svg"/><Relationship Id="rId103" Type="http://schemas.openxmlformats.org/officeDocument/2006/relationships/image" Target="../media/image101.svg"/><Relationship Id="rId108" Type="http://schemas.openxmlformats.org/officeDocument/2006/relationships/image" Target="../media/image106.png"/><Relationship Id="rId116" Type="http://schemas.openxmlformats.org/officeDocument/2006/relationships/image" Target="../media/image114.png"/><Relationship Id="rId124" Type="http://schemas.openxmlformats.org/officeDocument/2006/relationships/image" Target="../media/image122.png"/><Relationship Id="rId129" Type="http://schemas.openxmlformats.org/officeDocument/2006/relationships/image" Target="../media/image127.svg"/><Relationship Id="rId137" Type="http://schemas.openxmlformats.org/officeDocument/2006/relationships/image" Target="../media/image135.svg"/><Relationship Id="rId20" Type="http://schemas.openxmlformats.org/officeDocument/2006/relationships/image" Target="../media/image18.png"/><Relationship Id="rId41" Type="http://schemas.openxmlformats.org/officeDocument/2006/relationships/image" Target="../media/image39.svg"/><Relationship Id="rId54" Type="http://schemas.openxmlformats.org/officeDocument/2006/relationships/image" Target="../media/image52.png"/><Relationship Id="rId62" Type="http://schemas.openxmlformats.org/officeDocument/2006/relationships/image" Target="../media/image60.png"/><Relationship Id="rId70" Type="http://schemas.openxmlformats.org/officeDocument/2006/relationships/image" Target="../media/image68.png"/><Relationship Id="rId75" Type="http://schemas.openxmlformats.org/officeDocument/2006/relationships/image" Target="../media/image73.svg"/><Relationship Id="rId83" Type="http://schemas.openxmlformats.org/officeDocument/2006/relationships/image" Target="../media/image81.svg"/><Relationship Id="rId88" Type="http://schemas.openxmlformats.org/officeDocument/2006/relationships/image" Target="../media/image86.png"/><Relationship Id="rId91" Type="http://schemas.openxmlformats.org/officeDocument/2006/relationships/image" Target="../media/image89.svg"/><Relationship Id="rId96" Type="http://schemas.openxmlformats.org/officeDocument/2006/relationships/image" Target="../media/image94.png"/><Relationship Id="rId111" Type="http://schemas.openxmlformats.org/officeDocument/2006/relationships/image" Target="../media/image109.svg"/><Relationship Id="rId132" Type="http://schemas.openxmlformats.org/officeDocument/2006/relationships/image" Target="../media/image130.png"/><Relationship Id="rId140" Type="http://schemas.openxmlformats.org/officeDocument/2006/relationships/image" Target="../media/image138.png"/><Relationship Id="rId145" Type="http://schemas.openxmlformats.org/officeDocument/2006/relationships/image" Target="../media/image143.svg"/><Relationship Id="rId153" Type="http://schemas.openxmlformats.org/officeDocument/2006/relationships/image" Target="../media/image151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5" Type="http://schemas.openxmlformats.org/officeDocument/2006/relationships/image" Target="../media/image13.svg"/><Relationship Id="rId23" Type="http://schemas.openxmlformats.org/officeDocument/2006/relationships/image" Target="../media/image21.svg"/><Relationship Id="rId28" Type="http://schemas.openxmlformats.org/officeDocument/2006/relationships/image" Target="../media/image26.png"/><Relationship Id="rId36" Type="http://schemas.openxmlformats.org/officeDocument/2006/relationships/image" Target="../media/image34.png"/><Relationship Id="rId49" Type="http://schemas.openxmlformats.org/officeDocument/2006/relationships/image" Target="../media/image47.svg"/><Relationship Id="rId57" Type="http://schemas.openxmlformats.org/officeDocument/2006/relationships/image" Target="../media/image55.svg"/><Relationship Id="rId106" Type="http://schemas.openxmlformats.org/officeDocument/2006/relationships/image" Target="../media/image104.png"/><Relationship Id="rId114" Type="http://schemas.openxmlformats.org/officeDocument/2006/relationships/image" Target="../media/image112.png"/><Relationship Id="rId119" Type="http://schemas.openxmlformats.org/officeDocument/2006/relationships/image" Target="../media/image117.svg"/><Relationship Id="rId127" Type="http://schemas.openxmlformats.org/officeDocument/2006/relationships/image" Target="../media/image125.svg"/><Relationship Id="rId10" Type="http://schemas.openxmlformats.org/officeDocument/2006/relationships/image" Target="../media/image8.png"/><Relationship Id="rId31" Type="http://schemas.openxmlformats.org/officeDocument/2006/relationships/image" Target="../media/image29.svg"/><Relationship Id="rId44" Type="http://schemas.openxmlformats.org/officeDocument/2006/relationships/image" Target="../media/image42.png"/><Relationship Id="rId52" Type="http://schemas.openxmlformats.org/officeDocument/2006/relationships/image" Target="../media/image50.png"/><Relationship Id="rId60" Type="http://schemas.openxmlformats.org/officeDocument/2006/relationships/image" Target="../media/image58.png"/><Relationship Id="rId65" Type="http://schemas.openxmlformats.org/officeDocument/2006/relationships/image" Target="../media/image63.svg"/><Relationship Id="rId73" Type="http://schemas.openxmlformats.org/officeDocument/2006/relationships/image" Target="../media/image71.svg"/><Relationship Id="rId78" Type="http://schemas.openxmlformats.org/officeDocument/2006/relationships/image" Target="../media/image76.png"/><Relationship Id="rId81" Type="http://schemas.openxmlformats.org/officeDocument/2006/relationships/image" Target="../media/image79.svg"/><Relationship Id="rId86" Type="http://schemas.openxmlformats.org/officeDocument/2006/relationships/image" Target="../media/image84.png"/><Relationship Id="rId94" Type="http://schemas.openxmlformats.org/officeDocument/2006/relationships/image" Target="../media/image92.png"/><Relationship Id="rId99" Type="http://schemas.openxmlformats.org/officeDocument/2006/relationships/image" Target="../media/image97.svg"/><Relationship Id="rId101" Type="http://schemas.openxmlformats.org/officeDocument/2006/relationships/image" Target="../media/image99.svg"/><Relationship Id="rId122" Type="http://schemas.openxmlformats.org/officeDocument/2006/relationships/image" Target="../media/image120.png"/><Relationship Id="rId130" Type="http://schemas.openxmlformats.org/officeDocument/2006/relationships/image" Target="../media/image128.png"/><Relationship Id="rId135" Type="http://schemas.openxmlformats.org/officeDocument/2006/relationships/image" Target="../media/image133.svg"/><Relationship Id="rId143" Type="http://schemas.openxmlformats.org/officeDocument/2006/relationships/image" Target="../media/image141.svg"/><Relationship Id="rId148" Type="http://schemas.openxmlformats.org/officeDocument/2006/relationships/image" Target="../media/image146.png"/><Relationship Id="rId151" Type="http://schemas.openxmlformats.org/officeDocument/2006/relationships/image" Target="../media/image149.svg"/><Relationship Id="rId4" Type="http://schemas.openxmlformats.org/officeDocument/2006/relationships/image" Target="../media/image2.png"/><Relationship Id="rId9" Type="http://schemas.openxmlformats.org/officeDocument/2006/relationships/image" Target="../media/image7.svg"/><Relationship Id="rId13" Type="http://schemas.openxmlformats.org/officeDocument/2006/relationships/image" Target="../media/image11.svg"/><Relationship Id="rId18" Type="http://schemas.openxmlformats.org/officeDocument/2006/relationships/image" Target="../media/image16.png"/><Relationship Id="rId39" Type="http://schemas.openxmlformats.org/officeDocument/2006/relationships/image" Target="../media/image37.svg"/><Relationship Id="rId109" Type="http://schemas.openxmlformats.org/officeDocument/2006/relationships/image" Target="../media/image107.svg"/><Relationship Id="rId34" Type="http://schemas.openxmlformats.org/officeDocument/2006/relationships/image" Target="../media/image32.png"/><Relationship Id="rId50" Type="http://schemas.openxmlformats.org/officeDocument/2006/relationships/image" Target="../media/image48.png"/><Relationship Id="rId55" Type="http://schemas.openxmlformats.org/officeDocument/2006/relationships/image" Target="../media/image53.svg"/><Relationship Id="rId76" Type="http://schemas.openxmlformats.org/officeDocument/2006/relationships/image" Target="../media/image74.png"/><Relationship Id="rId97" Type="http://schemas.openxmlformats.org/officeDocument/2006/relationships/image" Target="../media/image95.png"/><Relationship Id="rId104" Type="http://schemas.openxmlformats.org/officeDocument/2006/relationships/image" Target="../media/image102.png"/><Relationship Id="rId120" Type="http://schemas.openxmlformats.org/officeDocument/2006/relationships/image" Target="../media/image118.png"/><Relationship Id="rId125" Type="http://schemas.openxmlformats.org/officeDocument/2006/relationships/image" Target="../media/image123.svg"/><Relationship Id="rId141" Type="http://schemas.openxmlformats.org/officeDocument/2006/relationships/image" Target="../media/image139.svg"/><Relationship Id="rId146" Type="http://schemas.openxmlformats.org/officeDocument/2006/relationships/image" Target="../media/image144.png"/><Relationship Id="rId7" Type="http://schemas.openxmlformats.org/officeDocument/2006/relationships/image" Target="../media/image5.svg"/><Relationship Id="rId71" Type="http://schemas.openxmlformats.org/officeDocument/2006/relationships/image" Target="../media/image69.svg"/><Relationship Id="rId92" Type="http://schemas.openxmlformats.org/officeDocument/2006/relationships/image" Target="../media/image90.png"/><Relationship Id="rId2" Type="http://schemas.openxmlformats.org/officeDocument/2006/relationships/notesSlide" Target="../notesSlides/notesSlide1.xml"/><Relationship Id="rId29" Type="http://schemas.openxmlformats.org/officeDocument/2006/relationships/image" Target="../media/image27.svg"/><Relationship Id="rId24" Type="http://schemas.openxmlformats.org/officeDocument/2006/relationships/image" Target="../media/image22.png"/><Relationship Id="rId40" Type="http://schemas.openxmlformats.org/officeDocument/2006/relationships/image" Target="../media/image38.png"/><Relationship Id="rId45" Type="http://schemas.openxmlformats.org/officeDocument/2006/relationships/image" Target="../media/image43.svg"/><Relationship Id="rId66" Type="http://schemas.openxmlformats.org/officeDocument/2006/relationships/image" Target="../media/image64.png"/><Relationship Id="rId87" Type="http://schemas.openxmlformats.org/officeDocument/2006/relationships/image" Target="../media/image85.svg"/><Relationship Id="rId110" Type="http://schemas.openxmlformats.org/officeDocument/2006/relationships/image" Target="../media/image108.png"/><Relationship Id="rId115" Type="http://schemas.openxmlformats.org/officeDocument/2006/relationships/image" Target="../media/image113.svg"/><Relationship Id="rId131" Type="http://schemas.openxmlformats.org/officeDocument/2006/relationships/image" Target="../media/image129.svg"/><Relationship Id="rId136" Type="http://schemas.openxmlformats.org/officeDocument/2006/relationships/image" Target="../media/image134.png"/><Relationship Id="rId61" Type="http://schemas.openxmlformats.org/officeDocument/2006/relationships/image" Target="../media/image59.svg"/><Relationship Id="rId82" Type="http://schemas.openxmlformats.org/officeDocument/2006/relationships/image" Target="../media/image80.png"/><Relationship Id="rId152" Type="http://schemas.openxmlformats.org/officeDocument/2006/relationships/image" Target="../media/image150.png"/><Relationship Id="rId19" Type="http://schemas.openxmlformats.org/officeDocument/2006/relationships/image" Target="../media/image17.svg"/><Relationship Id="rId14" Type="http://schemas.openxmlformats.org/officeDocument/2006/relationships/image" Target="../media/image12.png"/><Relationship Id="rId30" Type="http://schemas.openxmlformats.org/officeDocument/2006/relationships/image" Target="../media/image28.png"/><Relationship Id="rId35" Type="http://schemas.openxmlformats.org/officeDocument/2006/relationships/image" Target="../media/image33.svg"/><Relationship Id="rId56" Type="http://schemas.openxmlformats.org/officeDocument/2006/relationships/image" Target="../media/image54.png"/><Relationship Id="rId77" Type="http://schemas.openxmlformats.org/officeDocument/2006/relationships/image" Target="../media/image75.svg"/><Relationship Id="rId100" Type="http://schemas.openxmlformats.org/officeDocument/2006/relationships/image" Target="../media/image98.png"/><Relationship Id="rId105" Type="http://schemas.openxmlformats.org/officeDocument/2006/relationships/image" Target="../media/image103.svg"/><Relationship Id="rId126" Type="http://schemas.openxmlformats.org/officeDocument/2006/relationships/image" Target="../media/image124.png"/><Relationship Id="rId147" Type="http://schemas.openxmlformats.org/officeDocument/2006/relationships/image" Target="../media/image145.svg"/><Relationship Id="rId8" Type="http://schemas.openxmlformats.org/officeDocument/2006/relationships/image" Target="../media/image6.png"/><Relationship Id="rId51" Type="http://schemas.openxmlformats.org/officeDocument/2006/relationships/image" Target="../media/image49.svg"/><Relationship Id="rId72" Type="http://schemas.openxmlformats.org/officeDocument/2006/relationships/image" Target="../media/image70.png"/><Relationship Id="rId93" Type="http://schemas.openxmlformats.org/officeDocument/2006/relationships/image" Target="../media/image91.svg"/><Relationship Id="rId98" Type="http://schemas.openxmlformats.org/officeDocument/2006/relationships/image" Target="../media/image96.png"/><Relationship Id="rId121" Type="http://schemas.openxmlformats.org/officeDocument/2006/relationships/image" Target="../media/image119.svg"/><Relationship Id="rId142" Type="http://schemas.openxmlformats.org/officeDocument/2006/relationships/image" Target="../media/image140.png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9.svg"/><Relationship Id="rId3" Type="http://schemas.openxmlformats.org/officeDocument/2006/relationships/image" Target="../media/image154.png"/><Relationship Id="rId7" Type="http://schemas.openxmlformats.org/officeDocument/2006/relationships/image" Target="../media/image15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7.svg"/><Relationship Id="rId11" Type="http://schemas.openxmlformats.org/officeDocument/2006/relationships/image" Target="../media/image162.png"/><Relationship Id="rId5" Type="http://schemas.openxmlformats.org/officeDocument/2006/relationships/image" Target="../media/image156.png"/><Relationship Id="rId10" Type="http://schemas.openxmlformats.org/officeDocument/2006/relationships/image" Target="../media/image161.svg"/><Relationship Id="rId4" Type="http://schemas.openxmlformats.org/officeDocument/2006/relationships/image" Target="../media/image155.svg"/><Relationship Id="rId9" Type="http://schemas.openxmlformats.org/officeDocument/2006/relationships/image" Target="../media/image16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svg"/><Relationship Id="rId13" Type="http://schemas.openxmlformats.org/officeDocument/2006/relationships/image" Target="../media/image175.png"/><Relationship Id="rId3" Type="http://schemas.openxmlformats.org/officeDocument/2006/relationships/image" Target="../media/image165.png"/><Relationship Id="rId7" Type="http://schemas.openxmlformats.org/officeDocument/2006/relationships/image" Target="../media/image169.png"/><Relationship Id="rId12" Type="http://schemas.openxmlformats.org/officeDocument/2006/relationships/image" Target="../media/image174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8.svg"/><Relationship Id="rId11" Type="http://schemas.openxmlformats.org/officeDocument/2006/relationships/image" Target="../media/image173.png"/><Relationship Id="rId5" Type="http://schemas.openxmlformats.org/officeDocument/2006/relationships/image" Target="../media/image167.png"/><Relationship Id="rId10" Type="http://schemas.openxmlformats.org/officeDocument/2006/relationships/image" Target="../media/image172.svg"/><Relationship Id="rId4" Type="http://schemas.openxmlformats.org/officeDocument/2006/relationships/image" Target="../media/image166.svg"/><Relationship Id="rId9" Type="http://schemas.openxmlformats.org/officeDocument/2006/relationships/image" Target="../media/image171.png"/><Relationship Id="rId14" Type="http://schemas.openxmlformats.org/officeDocument/2006/relationships/image" Target="../media/image176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2.png"/><Relationship Id="rId3" Type="http://schemas.openxmlformats.org/officeDocument/2006/relationships/image" Target="../media/image177.png"/><Relationship Id="rId7" Type="http://schemas.openxmlformats.org/officeDocument/2006/relationships/image" Target="../media/image18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0.png"/><Relationship Id="rId5" Type="http://schemas.openxmlformats.org/officeDocument/2006/relationships/image" Target="../media/image179.png"/><Relationship Id="rId4" Type="http://schemas.openxmlformats.org/officeDocument/2006/relationships/image" Target="../media/image178.svg"/></Relationships>
</file>

<file path=ppt/slides/_rels/slide6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296.png"/><Relationship Id="rId299" Type="http://schemas.openxmlformats.org/officeDocument/2006/relationships/image" Target="../media/image478.png"/><Relationship Id="rId671" Type="http://schemas.openxmlformats.org/officeDocument/2006/relationships/image" Target="../media/image850.png"/><Relationship Id="rId21" Type="http://schemas.openxmlformats.org/officeDocument/2006/relationships/image" Target="../media/image200.png"/><Relationship Id="rId63" Type="http://schemas.openxmlformats.org/officeDocument/2006/relationships/image" Target="../media/image242.png"/><Relationship Id="rId159" Type="http://schemas.openxmlformats.org/officeDocument/2006/relationships/image" Target="../media/image338.png"/><Relationship Id="rId324" Type="http://schemas.openxmlformats.org/officeDocument/2006/relationships/image" Target="../media/image503.svg"/><Relationship Id="rId366" Type="http://schemas.openxmlformats.org/officeDocument/2006/relationships/image" Target="../media/image545.svg"/><Relationship Id="rId531" Type="http://schemas.openxmlformats.org/officeDocument/2006/relationships/image" Target="../media/image710.png"/><Relationship Id="rId573" Type="http://schemas.openxmlformats.org/officeDocument/2006/relationships/image" Target="../media/image752.png"/><Relationship Id="rId629" Type="http://schemas.openxmlformats.org/officeDocument/2006/relationships/image" Target="../media/image808.png"/><Relationship Id="rId170" Type="http://schemas.openxmlformats.org/officeDocument/2006/relationships/image" Target="../media/image349.svg"/><Relationship Id="rId226" Type="http://schemas.openxmlformats.org/officeDocument/2006/relationships/image" Target="../media/image405.svg"/><Relationship Id="rId433" Type="http://schemas.openxmlformats.org/officeDocument/2006/relationships/image" Target="../media/image612.png"/><Relationship Id="rId268" Type="http://schemas.openxmlformats.org/officeDocument/2006/relationships/image" Target="../media/image447.svg"/><Relationship Id="rId475" Type="http://schemas.openxmlformats.org/officeDocument/2006/relationships/image" Target="../media/image654.png"/><Relationship Id="rId640" Type="http://schemas.openxmlformats.org/officeDocument/2006/relationships/image" Target="../media/image819.svg"/><Relationship Id="rId682" Type="http://schemas.openxmlformats.org/officeDocument/2006/relationships/image" Target="../media/image861.svg"/><Relationship Id="rId32" Type="http://schemas.openxmlformats.org/officeDocument/2006/relationships/image" Target="../media/image211.svg"/><Relationship Id="rId74" Type="http://schemas.openxmlformats.org/officeDocument/2006/relationships/image" Target="../media/image253.svg"/><Relationship Id="rId128" Type="http://schemas.openxmlformats.org/officeDocument/2006/relationships/image" Target="../media/image307.svg"/><Relationship Id="rId335" Type="http://schemas.openxmlformats.org/officeDocument/2006/relationships/image" Target="../media/image514.png"/><Relationship Id="rId377" Type="http://schemas.openxmlformats.org/officeDocument/2006/relationships/image" Target="../media/image556.png"/><Relationship Id="rId500" Type="http://schemas.openxmlformats.org/officeDocument/2006/relationships/image" Target="../media/image679.svg"/><Relationship Id="rId542" Type="http://schemas.openxmlformats.org/officeDocument/2006/relationships/image" Target="../media/image721.svg"/><Relationship Id="rId584" Type="http://schemas.openxmlformats.org/officeDocument/2006/relationships/image" Target="../media/image763.svg"/><Relationship Id="rId5" Type="http://schemas.openxmlformats.org/officeDocument/2006/relationships/image" Target="../media/image185.png"/><Relationship Id="rId181" Type="http://schemas.openxmlformats.org/officeDocument/2006/relationships/image" Target="../media/image360.png"/><Relationship Id="rId237" Type="http://schemas.openxmlformats.org/officeDocument/2006/relationships/image" Target="../media/image416.png"/><Relationship Id="rId402" Type="http://schemas.openxmlformats.org/officeDocument/2006/relationships/image" Target="../media/image581.svg"/><Relationship Id="rId279" Type="http://schemas.openxmlformats.org/officeDocument/2006/relationships/image" Target="../media/image458.png"/><Relationship Id="rId444" Type="http://schemas.openxmlformats.org/officeDocument/2006/relationships/image" Target="../media/image623.svg"/><Relationship Id="rId486" Type="http://schemas.openxmlformats.org/officeDocument/2006/relationships/image" Target="../media/image665.svg"/><Relationship Id="rId651" Type="http://schemas.openxmlformats.org/officeDocument/2006/relationships/image" Target="../media/image830.png"/><Relationship Id="rId693" Type="http://schemas.openxmlformats.org/officeDocument/2006/relationships/image" Target="../media/image872.png"/><Relationship Id="rId707" Type="http://schemas.openxmlformats.org/officeDocument/2006/relationships/image" Target="../media/image886.png"/><Relationship Id="rId43" Type="http://schemas.openxmlformats.org/officeDocument/2006/relationships/image" Target="../media/image222.png"/><Relationship Id="rId139" Type="http://schemas.openxmlformats.org/officeDocument/2006/relationships/image" Target="../media/image318.png"/><Relationship Id="rId290" Type="http://schemas.openxmlformats.org/officeDocument/2006/relationships/image" Target="../media/image469.svg"/><Relationship Id="rId304" Type="http://schemas.openxmlformats.org/officeDocument/2006/relationships/image" Target="../media/image483.svg"/><Relationship Id="rId346" Type="http://schemas.openxmlformats.org/officeDocument/2006/relationships/image" Target="../media/image525.svg"/><Relationship Id="rId388" Type="http://schemas.openxmlformats.org/officeDocument/2006/relationships/image" Target="../media/image567.svg"/><Relationship Id="rId511" Type="http://schemas.openxmlformats.org/officeDocument/2006/relationships/image" Target="../media/image690.png"/><Relationship Id="rId553" Type="http://schemas.openxmlformats.org/officeDocument/2006/relationships/image" Target="../media/image732.png"/><Relationship Id="rId609" Type="http://schemas.openxmlformats.org/officeDocument/2006/relationships/image" Target="../media/image788.png"/><Relationship Id="rId85" Type="http://schemas.openxmlformats.org/officeDocument/2006/relationships/image" Target="../media/image264.png"/><Relationship Id="rId150" Type="http://schemas.openxmlformats.org/officeDocument/2006/relationships/image" Target="../media/image329.svg"/><Relationship Id="rId192" Type="http://schemas.openxmlformats.org/officeDocument/2006/relationships/image" Target="../media/image371.svg"/><Relationship Id="rId206" Type="http://schemas.openxmlformats.org/officeDocument/2006/relationships/image" Target="../media/image385.svg"/><Relationship Id="rId413" Type="http://schemas.openxmlformats.org/officeDocument/2006/relationships/image" Target="../media/image592.png"/><Relationship Id="rId595" Type="http://schemas.openxmlformats.org/officeDocument/2006/relationships/image" Target="../media/image774.png"/><Relationship Id="rId248" Type="http://schemas.openxmlformats.org/officeDocument/2006/relationships/image" Target="../media/image427.svg"/><Relationship Id="rId455" Type="http://schemas.openxmlformats.org/officeDocument/2006/relationships/image" Target="../media/image634.png"/><Relationship Id="rId497" Type="http://schemas.openxmlformats.org/officeDocument/2006/relationships/image" Target="../media/image676.png"/><Relationship Id="rId620" Type="http://schemas.openxmlformats.org/officeDocument/2006/relationships/image" Target="../media/image799.svg"/><Relationship Id="rId662" Type="http://schemas.openxmlformats.org/officeDocument/2006/relationships/image" Target="../media/image841.svg"/><Relationship Id="rId12" Type="http://schemas.openxmlformats.org/officeDocument/2006/relationships/image" Target="../media/image192.png"/><Relationship Id="rId108" Type="http://schemas.openxmlformats.org/officeDocument/2006/relationships/image" Target="../media/image287.svg"/><Relationship Id="rId315" Type="http://schemas.openxmlformats.org/officeDocument/2006/relationships/image" Target="../media/image494.png"/><Relationship Id="rId357" Type="http://schemas.openxmlformats.org/officeDocument/2006/relationships/image" Target="../media/image536.png"/><Relationship Id="rId522" Type="http://schemas.openxmlformats.org/officeDocument/2006/relationships/image" Target="../media/image701.svg"/><Relationship Id="rId54" Type="http://schemas.openxmlformats.org/officeDocument/2006/relationships/image" Target="../media/image233.svg"/><Relationship Id="rId96" Type="http://schemas.openxmlformats.org/officeDocument/2006/relationships/image" Target="../media/image275.svg"/><Relationship Id="rId161" Type="http://schemas.openxmlformats.org/officeDocument/2006/relationships/image" Target="../media/image340.png"/><Relationship Id="rId217" Type="http://schemas.openxmlformats.org/officeDocument/2006/relationships/image" Target="../media/image396.png"/><Relationship Id="rId399" Type="http://schemas.openxmlformats.org/officeDocument/2006/relationships/image" Target="../media/image578.png"/><Relationship Id="rId564" Type="http://schemas.openxmlformats.org/officeDocument/2006/relationships/image" Target="../media/image743.svg"/><Relationship Id="rId259" Type="http://schemas.openxmlformats.org/officeDocument/2006/relationships/image" Target="../media/image438.png"/><Relationship Id="rId424" Type="http://schemas.openxmlformats.org/officeDocument/2006/relationships/image" Target="../media/image603.svg"/><Relationship Id="rId466" Type="http://schemas.openxmlformats.org/officeDocument/2006/relationships/image" Target="../media/image645.svg"/><Relationship Id="rId631" Type="http://schemas.openxmlformats.org/officeDocument/2006/relationships/image" Target="../media/image810.png"/><Relationship Id="rId673" Type="http://schemas.openxmlformats.org/officeDocument/2006/relationships/image" Target="../media/image852.png"/><Relationship Id="rId23" Type="http://schemas.openxmlformats.org/officeDocument/2006/relationships/image" Target="../media/image202.png"/><Relationship Id="rId119" Type="http://schemas.openxmlformats.org/officeDocument/2006/relationships/image" Target="../media/image298.png"/><Relationship Id="rId270" Type="http://schemas.openxmlformats.org/officeDocument/2006/relationships/image" Target="../media/image449.svg"/><Relationship Id="rId326" Type="http://schemas.openxmlformats.org/officeDocument/2006/relationships/image" Target="../media/image505.svg"/><Relationship Id="rId533" Type="http://schemas.openxmlformats.org/officeDocument/2006/relationships/image" Target="../media/image712.png"/><Relationship Id="rId65" Type="http://schemas.openxmlformats.org/officeDocument/2006/relationships/image" Target="../media/image244.png"/><Relationship Id="rId130" Type="http://schemas.openxmlformats.org/officeDocument/2006/relationships/image" Target="../media/image309.svg"/><Relationship Id="rId368" Type="http://schemas.openxmlformats.org/officeDocument/2006/relationships/image" Target="../media/image547.svg"/><Relationship Id="rId575" Type="http://schemas.openxmlformats.org/officeDocument/2006/relationships/image" Target="../media/image754.png"/><Relationship Id="rId172" Type="http://schemas.openxmlformats.org/officeDocument/2006/relationships/image" Target="../media/image351.svg"/><Relationship Id="rId228" Type="http://schemas.openxmlformats.org/officeDocument/2006/relationships/image" Target="../media/image407.svg"/><Relationship Id="rId435" Type="http://schemas.openxmlformats.org/officeDocument/2006/relationships/image" Target="../media/image614.png"/><Relationship Id="rId477" Type="http://schemas.openxmlformats.org/officeDocument/2006/relationships/image" Target="../media/image656.png"/><Relationship Id="rId600" Type="http://schemas.openxmlformats.org/officeDocument/2006/relationships/image" Target="../media/image779.svg"/><Relationship Id="rId642" Type="http://schemas.openxmlformats.org/officeDocument/2006/relationships/image" Target="../media/image821.svg"/><Relationship Id="rId684" Type="http://schemas.openxmlformats.org/officeDocument/2006/relationships/image" Target="../media/image863.svg"/><Relationship Id="rId281" Type="http://schemas.openxmlformats.org/officeDocument/2006/relationships/image" Target="../media/image460.png"/><Relationship Id="rId337" Type="http://schemas.openxmlformats.org/officeDocument/2006/relationships/image" Target="../media/image516.png"/><Relationship Id="rId502" Type="http://schemas.openxmlformats.org/officeDocument/2006/relationships/image" Target="../media/image681.svg"/><Relationship Id="rId34" Type="http://schemas.openxmlformats.org/officeDocument/2006/relationships/image" Target="../media/image213.svg"/><Relationship Id="rId76" Type="http://schemas.openxmlformats.org/officeDocument/2006/relationships/image" Target="../media/image255.svg"/><Relationship Id="rId141" Type="http://schemas.openxmlformats.org/officeDocument/2006/relationships/image" Target="../media/image320.png"/><Relationship Id="rId379" Type="http://schemas.openxmlformats.org/officeDocument/2006/relationships/image" Target="../media/image558.png"/><Relationship Id="rId544" Type="http://schemas.openxmlformats.org/officeDocument/2006/relationships/image" Target="../media/image723.svg"/><Relationship Id="rId586" Type="http://schemas.openxmlformats.org/officeDocument/2006/relationships/image" Target="../media/image765.svg"/><Relationship Id="rId7" Type="http://schemas.openxmlformats.org/officeDocument/2006/relationships/image" Target="../media/image187.png"/><Relationship Id="rId183" Type="http://schemas.openxmlformats.org/officeDocument/2006/relationships/image" Target="../media/image362.png"/><Relationship Id="rId239" Type="http://schemas.openxmlformats.org/officeDocument/2006/relationships/image" Target="../media/image418.png"/><Relationship Id="rId390" Type="http://schemas.openxmlformats.org/officeDocument/2006/relationships/image" Target="../media/image569.svg"/><Relationship Id="rId404" Type="http://schemas.openxmlformats.org/officeDocument/2006/relationships/image" Target="../media/image583.svg"/><Relationship Id="rId446" Type="http://schemas.openxmlformats.org/officeDocument/2006/relationships/image" Target="../media/image625.svg"/><Relationship Id="rId611" Type="http://schemas.openxmlformats.org/officeDocument/2006/relationships/image" Target="../media/image790.png"/><Relationship Id="rId653" Type="http://schemas.openxmlformats.org/officeDocument/2006/relationships/image" Target="../media/image832.png"/><Relationship Id="rId250" Type="http://schemas.openxmlformats.org/officeDocument/2006/relationships/image" Target="../media/image429.svg"/><Relationship Id="rId292" Type="http://schemas.openxmlformats.org/officeDocument/2006/relationships/image" Target="../media/image471.svg"/><Relationship Id="rId306" Type="http://schemas.openxmlformats.org/officeDocument/2006/relationships/image" Target="../media/image485.svg"/><Relationship Id="rId488" Type="http://schemas.openxmlformats.org/officeDocument/2006/relationships/image" Target="../media/image667.svg"/><Relationship Id="rId695" Type="http://schemas.openxmlformats.org/officeDocument/2006/relationships/image" Target="../media/image874.png"/><Relationship Id="rId709" Type="http://schemas.openxmlformats.org/officeDocument/2006/relationships/image" Target="../media/image888.png"/><Relationship Id="rId45" Type="http://schemas.openxmlformats.org/officeDocument/2006/relationships/image" Target="../media/image224.png"/><Relationship Id="rId87" Type="http://schemas.openxmlformats.org/officeDocument/2006/relationships/image" Target="../media/image266.png"/><Relationship Id="rId110" Type="http://schemas.openxmlformats.org/officeDocument/2006/relationships/image" Target="../media/image289.svg"/><Relationship Id="rId348" Type="http://schemas.openxmlformats.org/officeDocument/2006/relationships/image" Target="../media/image527.svg"/><Relationship Id="rId513" Type="http://schemas.openxmlformats.org/officeDocument/2006/relationships/image" Target="../media/image692.png"/><Relationship Id="rId555" Type="http://schemas.openxmlformats.org/officeDocument/2006/relationships/image" Target="../media/image734.png"/><Relationship Id="rId597" Type="http://schemas.openxmlformats.org/officeDocument/2006/relationships/image" Target="../media/image776.png"/><Relationship Id="rId152" Type="http://schemas.openxmlformats.org/officeDocument/2006/relationships/image" Target="../media/image331.svg"/><Relationship Id="rId194" Type="http://schemas.openxmlformats.org/officeDocument/2006/relationships/image" Target="../media/image373.svg"/><Relationship Id="rId208" Type="http://schemas.openxmlformats.org/officeDocument/2006/relationships/image" Target="../media/image387.svg"/><Relationship Id="rId415" Type="http://schemas.openxmlformats.org/officeDocument/2006/relationships/image" Target="../media/image594.png"/><Relationship Id="rId457" Type="http://schemas.openxmlformats.org/officeDocument/2006/relationships/image" Target="../media/image636.png"/><Relationship Id="rId622" Type="http://schemas.openxmlformats.org/officeDocument/2006/relationships/image" Target="../media/image801.svg"/><Relationship Id="rId261" Type="http://schemas.openxmlformats.org/officeDocument/2006/relationships/image" Target="../media/image440.png"/><Relationship Id="rId499" Type="http://schemas.openxmlformats.org/officeDocument/2006/relationships/image" Target="../media/image678.png"/><Relationship Id="rId664" Type="http://schemas.openxmlformats.org/officeDocument/2006/relationships/image" Target="../media/image843.svg"/><Relationship Id="rId14" Type="http://schemas.openxmlformats.org/officeDocument/2006/relationships/image" Target="../media/image193.png"/><Relationship Id="rId56" Type="http://schemas.openxmlformats.org/officeDocument/2006/relationships/image" Target="../media/image235.svg"/><Relationship Id="rId317" Type="http://schemas.openxmlformats.org/officeDocument/2006/relationships/image" Target="../media/image496.png"/><Relationship Id="rId359" Type="http://schemas.openxmlformats.org/officeDocument/2006/relationships/image" Target="../media/image538.png"/><Relationship Id="rId524" Type="http://schemas.openxmlformats.org/officeDocument/2006/relationships/image" Target="../media/image703.svg"/><Relationship Id="rId566" Type="http://schemas.openxmlformats.org/officeDocument/2006/relationships/image" Target="../media/image745.svg"/><Relationship Id="rId98" Type="http://schemas.openxmlformats.org/officeDocument/2006/relationships/image" Target="../media/image277.svg"/><Relationship Id="rId121" Type="http://schemas.openxmlformats.org/officeDocument/2006/relationships/image" Target="../media/image300.png"/><Relationship Id="rId163" Type="http://schemas.openxmlformats.org/officeDocument/2006/relationships/image" Target="../media/image342.png"/><Relationship Id="rId219" Type="http://schemas.openxmlformats.org/officeDocument/2006/relationships/image" Target="../media/image398.png"/><Relationship Id="rId370" Type="http://schemas.openxmlformats.org/officeDocument/2006/relationships/image" Target="../media/image549.svg"/><Relationship Id="rId426" Type="http://schemas.openxmlformats.org/officeDocument/2006/relationships/image" Target="../media/image605.svg"/><Relationship Id="rId633" Type="http://schemas.openxmlformats.org/officeDocument/2006/relationships/image" Target="../media/image812.png"/><Relationship Id="rId230" Type="http://schemas.openxmlformats.org/officeDocument/2006/relationships/image" Target="../media/image409.svg"/><Relationship Id="rId468" Type="http://schemas.openxmlformats.org/officeDocument/2006/relationships/image" Target="../media/image647.svg"/><Relationship Id="rId675" Type="http://schemas.openxmlformats.org/officeDocument/2006/relationships/image" Target="../media/image854.png"/><Relationship Id="rId25" Type="http://schemas.openxmlformats.org/officeDocument/2006/relationships/image" Target="../media/image204.png"/><Relationship Id="rId67" Type="http://schemas.openxmlformats.org/officeDocument/2006/relationships/image" Target="../media/image246.png"/><Relationship Id="rId272" Type="http://schemas.openxmlformats.org/officeDocument/2006/relationships/image" Target="../media/image451.svg"/><Relationship Id="rId328" Type="http://schemas.openxmlformats.org/officeDocument/2006/relationships/image" Target="../media/image507.svg"/><Relationship Id="rId535" Type="http://schemas.openxmlformats.org/officeDocument/2006/relationships/image" Target="../media/image714.png"/><Relationship Id="rId577" Type="http://schemas.openxmlformats.org/officeDocument/2006/relationships/image" Target="../media/image756.png"/><Relationship Id="rId700" Type="http://schemas.openxmlformats.org/officeDocument/2006/relationships/image" Target="../media/image879.svg"/><Relationship Id="rId132" Type="http://schemas.openxmlformats.org/officeDocument/2006/relationships/image" Target="../media/image311.svg"/><Relationship Id="rId174" Type="http://schemas.openxmlformats.org/officeDocument/2006/relationships/image" Target="../media/image353.svg"/><Relationship Id="rId381" Type="http://schemas.openxmlformats.org/officeDocument/2006/relationships/image" Target="../media/image560.png"/><Relationship Id="rId602" Type="http://schemas.openxmlformats.org/officeDocument/2006/relationships/image" Target="../media/image781.svg"/><Relationship Id="rId241" Type="http://schemas.openxmlformats.org/officeDocument/2006/relationships/image" Target="../media/image420.png"/><Relationship Id="rId437" Type="http://schemas.openxmlformats.org/officeDocument/2006/relationships/image" Target="../media/image616.png"/><Relationship Id="rId479" Type="http://schemas.openxmlformats.org/officeDocument/2006/relationships/image" Target="../media/image658.png"/><Relationship Id="rId644" Type="http://schemas.openxmlformats.org/officeDocument/2006/relationships/image" Target="../media/image823.svg"/><Relationship Id="rId686" Type="http://schemas.openxmlformats.org/officeDocument/2006/relationships/image" Target="../media/image865.svg"/><Relationship Id="rId36" Type="http://schemas.openxmlformats.org/officeDocument/2006/relationships/image" Target="../media/image215.svg"/><Relationship Id="rId283" Type="http://schemas.openxmlformats.org/officeDocument/2006/relationships/image" Target="../media/image462.png"/><Relationship Id="rId339" Type="http://schemas.openxmlformats.org/officeDocument/2006/relationships/image" Target="../media/image518.png"/><Relationship Id="rId490" Type="http://schemas.openxmlformats.org/officeDocument/2006/relationships/image" Target="../media/image669.svg"/><Relationship Id="rId504" Type="http://schemas.openxmlformats.org/officeDocument/2006/relationships/image" Target="../media/image683.svg"/><Relationship Id="rId546" Type="http://schemas.openxmlformats.org/officeDocument/2006/relationships/image" Target="../media/image725.svg"/><Relationship Id="rId711" Type="http://schemas.openxmlformats.org/officeDocument/2006/relationships/image" Target="../media/image890.png"/><Relationship Id="rId78" Type="http://schemas.openxmlformats.org/officeDocument/2006/relationships/image" Target="../media/image257.svg"/><Relationship Id="rId101" Type="http://schemas.openxmlformats.org/officeDocument/2006/relationships/image" Target="../media/image280.png"/><Relationship Id="rId143" Type="http://schemas.openxmlformats.org/officeDocument/2006/relationships/image" Target="../media/image322.png"/><Relationship Id="rId185" Type="http://schemas.openxmlformats.org/officeDocument/2006/relationships/image" Target="../media/image364.png"/><Relationship Id="rId350" Type="http://schemas.openxmlformats.org/officeDocument/2006/relationships/image" Target="../media/image529.svg"/><Relationship Id="rId406" Type="http://schemas.openxmlformats.org/officeDocument/2006/relationships/image" Target="../media/image585.svg"/><Relationship Id="rId588" Type="http://schemas.openxmlformats.org/officeDocument/2006/relationships/image" Target="../media/image767.svg"/><Relationship Id="rId9" Type="http://schemas.openxmlformats.org/officeDocument/2006/relationships/image" Target="../media/image189.png"/><Relationship Id="rId210" Type="http://schemas.openxmlformats.org/officeDocument/2006/relationships/image" Target="../media/image389.svg"/><Relationship Id="rId392" Type="http://schemas.openxmlformats.org/officeDocument/2006/relationships/image" Target="../media/image571.svg"/><Relationship Id="rId448" Type="http://schemas.openxmlformats.org/officeDocument/2006/relationships/image" Target="../media/image627.svg"/><Relationship Id="rId613" Type="http://schemas.openxmlformats.org/officeDocument/2006/relationships/image" Target="../media/image792.png"/><Relationship Id="rId655" Type="http://schemas.openxmlformats.org/officeDocument/2006/relationships/image" Target="../media/image834.png"/><Relationship Id="rId697" Type="http://schemas.openxmlformats.org/officeDocument/2006/relationships/image" Target="../media/image876.png"/><Relationship Id="rId252" Type="http://schemas.openxmlformats.org/officeDocument/2006/relationships/image" Target="../media/image431.svg"/><Relationship Id="rId294" Type="http://schemas.openxmlformats.org/officeDocument/2006/relationships/image" Target="../media/image473.svg"/><Relationship Id="rId308" Type="http://schemas.openxmlformats.org/officeDocument/2006/relationships/image" Target="../media/image487.svg"/><Relationship Id="rId515" Type="http://schemas.openxmlformats.org/officeDocument/2006/relationships/image" Target="../media/image694.png"/><Relationship Id="rId47" Type="http://schemas.openxmlformats.org/officeDocument/2006/relationships/image" Target="../media/image226.png"/><Relationship Id="rId89" Type="http://schemas.openxmlformats.org/officeDocument/2006/relationships/image" Target="../media/image268.png"/><Relationship Id="rId112" Type="http://schemas.openxmlformats.org/officeDocument/2006/relationships/image" Target="../media/image291.svg"/><Relationship Id="rId154" Type="http://schemas.openxmlformats.org/officeDocument/2006/relationships/image" Target="../media/image333.svg"/><Relationship Id="rId361" Type="http://schemas.openxmlformats.org/officeDocument/2006/relationships/image" Target="../media/image540.png"/><Relationship Id="rId557" Type="http://schemas.openxmlformats.org/officeDocument/2006/relationships/image" Target="../media/image736.png"/><Relationship Id="rId599" Type="http://schemas.openxmlformats.org/officeDocument/2006/relationships/image" Target="../media/image778.png"/><Relationship Id="rId196" Type="http://schemas.openxmlformats.org/officeDocument/2006/relationships/image" Target="../media/image375.svg"/><Relationship Id="rId417" Type="http://schemas.openxmlformats.org/officeDocument/2006/relationships/image" Target="../media/image596.png"/><Relationship Id="rId459" Type="http://schemas.openxmlformats.org/officeDocument/2006/relationships/image" Target="../media/image638.png"/><Relationship Id="rId624" Type="http://schemas.openxmlformats.org/officeDocument/2006/relationships/image" Target="../media/image803.svg"/><Relationship Id="rId666" Type="http://schemas.openxmlformats.org/officeDocument/2006/relationships/image" Target="../media/image845.svg"/><Relationship Id="rId16" Type="http://schemas.openxmlformats.org/officeDocument/2006/relationships/image" Target="../media/image195.svg"/><Relationship Id="rId221" Type="http://schemas.openxmlformats.org/officeDocument/2006/relationships/image" Target="../media/image400.png"/><Relationship Id="rId263" Type="http://schemas.openxmlformats.org/officeDocument/2006/relationships/image" Target="../media/image442.png"/><Relationship Id="rId319" Type="http://schemas.openxmlformats.org/officeDocument/2006/relationships/image" Target="../media/image498.png"/><Relationship Id="rId470" Type="http://schemas.openxmlformats.org/officeDocument/2006/relationships/image" Target="../media/image649.svg"/><Relationship Id="rId526" Type="http://schemas.openxmlformats.org/officeDocument/2006/relationships/image" Target="../media/image705.svg"/><Relationship Id="rId58" Type="http://schemas.openxmlformats.org/officeDocument/2006/relationships/image" Target="../media/image237.svg"/><Relationship Id="rId123" Type="http://schemas.openxmlformats.org/officeDocument/2006/relationships/image" Target="../media/image302.png"/><Relationship Id="rId330" Type="http://schemas.openxmlformats.org/officeDocument/2006/relationships/image" Target="../media/image509.svg"/><Relationship Id="rId568" Type="http://schemas.openxmlformats.org/officeDocument/2006/relationships/image" Target="../media/image747.svg"/><Relationship Id="rId165" Type="http://schemas.openxmlformats.org/officeDocument/2006/relationships/image" Target="../media/image344.png"/><Relationship Id="rId372" Type="http://schemas.openxmlformats.org/officeDocument/2006/relationships/image" Target="../media/image551.svg"/><Relationship Id="rId428" Type="http://schemas.openxmlformats.org/officeDocument/2006/relationships/image" Target="../media/image607.svg"/><Relationship Id="rId635" Type="http://schemas.openxmlformats.org/officeDocument/2006/relationships/image" Target="../media/image814.png"/><Relationship Id="rId677" Type="http://schemas.openxmlformats.org/officeDocument/2006/relationships/image" Target="../media/image856.png"/><Relationship Id="rId232" Type="http://schemas.openxmlformats.org/officeDocument/2006/relationships/image" Target="../media/image411.svg"/><Relationship Id="rId274" Type="http://schemas.openxmlformats.org/officeDocument/2006/relationships/image" Target="../media/image453.svg"/><Relationship Id="rId481" Type="http://schemas.openxmlformats.org/officeDocument/2006/relationships/image" Target="../media/image660.png"/><Relationship Id="rId702" Type="http://schemas.openxmlformats.org/officeDocument/2006/relationships/image" Target="../media/image881.svg"/><Relationship Id="rId27" Type="http://schemas.openxmlformats.org/officeDocument/2006/relationships/image" Target="../media/image206.png"/><Relationship Id="rId69" Type="http://schemas.openxmlformats.org/officeDocument/2006/relationships/image" Target="../media/image248.png"/><Relationship Id="rId134" Type="http://schemas.openxmlformats.org/officeDocument/2006/relationships/image" Target="../media/image313.svg"/><Relationship Id="rId537" Type="http://schemas.openxmlformats.org/officeDocument/2006/relationships/image" Target="../media/image716.png"/><Relationship Id="rId579" Type="http://schemas.openxmlformats.org/officeDocument/2006/relationships/image" Target="../media/image758.png"/><Relationship Id="rId80" Type="http://schemas.openxmlformats.org/officeDocument/2006/relationships/image" Target="../media/image259.svg"/><Relationship Id="rId176" Type="http://schemas.openxmlformats.org/officeDocument/2006/relationships/image" Target="../media/image355.svg"/><Relationship Id="rId341" Type="http://schemas.openxmlformats.org/officeDocument/2006/relationships/image" Target="../media/image520.png"/><Relationship Id="rId383" Type="http://schemas.openxmlformats.org/officeDocument/2006/relationships/image" Target="../media/image562.png"/><Relationship Id="rId439" Type="http://schemas.openxmlformats.org/officeDocument/2006/relationships/image" Target="../media/image618.png"/><Relationship Id="rId590" Type="http://schemas.openxmlformats.org/officeDocument/2006/relationships/image" Target="../media/image769.svg"/><Relationship Id="rId604" Type="http://schemas.openxmlformats.org/officeDocument/2006/relationships/image" Target="../media/image783.svg"/><Relationship Id="rId646" Type="http://schemas.openxmlformats.org/officeDocument/2006/relationships/image" Target="../media/image825.svg"/><Relationship Id="rId201" Type="http://schemas.openxmlformats.org/officeDocument/2006/relationships/image" Target="../media/image380.png"/><Relationship Id="rId243" Type="http://schemas.openxmlformats.org/officeDocument/2006/relationships/image" Target="../media/image422.png"/><Relationship Id="rId285" Type="http://schemas.openxmlformats.org/officeDocument/2006/relationships/image" Target="../media/image464.png"/><Relationship Id="rId450" Type="http://schemas.openxmlformats.org/officeDocument/2006/relationships/image" Target="../media/image629.svg"/><Relationship Id="rId506" Type="http://schemas.openxmlformats.org/officeDocument/2006/relationships/image" Target="../media/image685.svg"/><Relationship Id="rId688" Type="http://schemas.openxmlformats.org/officeDocument/2006/relationships/image" Target="../media/image867.svg"/><Relationship Id="rId38" Type="http://schemas.openxmlformats.org/officeDocument/2006/relationships/image" Target="../media/image217.svg"/><Relationship Id="rId103" Type="http://schemas.openxmlformats.org/officeDocument/2006/relationships/image" Target="../media/image282.png"/><Relationship Id="rId310" Type="http://schemas.openxmlformats.org/officeDocument/2006/relationships/image" Target="../media/image489.svg"/><Relationship Id="rId492" Type="http://schemas.openxmlformats.org/officeDocument/2006/relationships/image" Target="../media/image671.svg"/><Relationship Id="rId548" Type="http://schemas.openxmlformats.org/officeDocument/2006/relationships/image" Target="../media/image727.svg"/><Relationship Id="rId713" Type="http://schemas.openxmlformats.org/officeDocument/2006/relationships/image" Target="../media/image892.png"/><Relationship Id="rId91" Type="http://schemas.openxmlformats.org/officeDocument/2006/relationships/image" Target="../media/image270.png"/><Relationship Id="rId145" Type="http://schemas.openxmlformats.org/officeDocument/2006/relationships/image" Target="../media/image324.png"/><Relationship Id="rId187" Type="http://schemas.openxmlformats.org/officeDocument/2006/relationships/image" Target="../media/image366.png"/><Relationship Id="rId352" Type="http://schemas.openxmlformats.org/officeDocument/2006/relationships/image" Target="../media/image531.svg"/><Relationship Id="rId394" Type="http://schemas.openxmlformats.org/officeDocument/2006/relationships/image" Target="../media/image573.svg"/><Relationship Id="rId408" Type="http://schemas.openxmlformats.org/officeDocument/2006/relationships/image" Target="../media/image587.svg"/><Relationship Id="rId615" Type="http://schemas.openxmlformats.org/officeDocument/2006/relationships/image" Target="../media/image794.png"/><Relationship Id="rId212" Type="http://schemas.openxmlformats.org/officeDocument/2006/relationships/image" Target="../media/image391.svg"/><Relationship Id="rId254" Type="http://schemas.openxmlformats.org/officeDocument/2006/relationships/image" Target="../media/image433.svg"/><Relationship Id="rId657" Type="http://schemas.openxmlformats.org/officeDocument/2006/relationships/image" Target="../media/image836.png"/><Relationship Id="rId699" Type="http://schemas.openxmlformats.org/officeDocument/2006/relationships/image" Target="../media/image878.png"/><Relationship Id="rId49" Type="http://schemas.openxmlformats.org/officeDocument/2006/relationships/image" Target="../media/image228.png"/><Relationship Id="rId114" Type="http://schemas.openxmlformats.org/officeDocument/2006/relationships/image" Target="../media/image293.svg"/><Relationship Id="rId296" Type="http://schemas.openxmlformats.org/officeDocument/2006/relationships/image" Target="../media/image475.svg"/><Relationship Id="rId461" Type="http://schemas.openxmlformats.org/officeDocument/2006/relationships/image" Target="../media/image640.png"/><Relationship Id="rId517" Type="http://schemas.openxmlformats.org/officeDocument/2006/relationships/image" Target="../media/image696.png"/><Relationship Id="rId559" Type="http://schemas.openxmlformats.org/officeDocument/2006/relationships/image" Target="../media/image738.png"/><Relationship Id="rId60" Type="http://schemas.openxmlformats.org/officeDocument/2006/relationships/image" Target="../media/image239.svg"/><Relationship Id="rId156" Type="http://schemas.openxmlformats.org/officeDocument/2006/relationships/image" Target="../media/image335.svg"/><Relationship Id="rId198" Type="http://schemas.openxmlformats.org/officeDocument/2006/relationships/image" Target="../media/image377.svg"/><Relationship Id="rId321" Type="http://schemas.openxmlformats.org/officeDocument/2006/relationships/image" Target="../media/image500.png"/><Relationship Id="rId363" Type="http://schemas.openxmlformats.org/officeDocument/2006/relationships/image" Target="../media/image542.png"/><Relationship Id="rId419" Type="http://schemas.openxmlformats.org/officeDocument/2006/relationships/image" Target="../media/image598.png"/><Relationship Id="rId570" Type="http://schemas.openxmlformats.org/officeDocument/2006/relationships/image" Target="../media/image749.svg"/><Relationship Id="rId626" Type="http://schemas.openxmlformats.org/officeDocument/2006/relationships/image" Target="../media/image805.svg"/><Relationship Id="rId223" Type="http://schemas.openxmlformats.org/officeDocument/2006/relationships/image" Target="../media/image402.png"/><Relationship Id="rId430" Type="http://schemas.openxmlformats.org/officeDocument/2006/relationships/image" Target="../media/image609.svg"/><Relationship Id="rId668" Type="http://schemas.openxmlformats.org/officeDocument/2006/relationships/image" Target="../media/image847.svg"/><Relationship Id="rId18" Type="http://schemas.openxmlformats.org/officeDocument/2006/relationships/image" Target="../media/image197.svg"/><Relationship Id="rId265" Type="http://schemas.openxmlformats.org/officeDocument/2006/relationships/image" Target="../media/image444.png"/><Relationship Id="rId472" Type="http://schemas.openxmlformats.org/officeDocument/2006/relationships/image" Target="../media/image651.svg"/><Relationship Id="rId528" Type="http://schemas.openxmlformats.org/officeDocument/2006/relationships/image" Target="../media/image707.svg"/><Relationship Id="rId125" Type="http://schemas.openxmlformats.org/officeDocument/2006/relationships/image" Target="../media/image304.png"/><Relationship Id="rId167" Type="http://schemas.openxmlformats.org/officeDocument/2006/relationships/image" Target="../media/image346.png"/><Relationship Id="rId332" Type="http://schemas.openxmlformats.org/officeDocument/2006/relationships/image" Target="../media/image511.svg"/><Relationship Id="rId374" Type="http://schemas.openxmlformats.org/officeDocument/2006/relationships/image" Target="../media/image553.svg"/><Relationship Id="rId581" Type="http://schemas.openxmlformats.org/officeDocument/2006/relationships/image" Target="../media/image760.png"/><Relationship Id="rId71" Type="http://schemas.openxmlformats.org/officeDocument/2006/relationships/image" Target="../media/image250.png"/><Relationship Id="rId234" Type="http://schemas.openxmlformats.org/officeDocument/2006/relationships/image" Target="../media/image413.svg"/><Relationship Id="rId637" Type="http://schemas.openxmlformats.org/officeDocument/2006/relationships/image" Target="../media/image816.png"/><Relationship Id="rId679" Type="http://schemas.openxmlformats.org/officeDocument/2006/relationships/image" Target="../media/image858.png"/><Relationship Id="rId2" Type="http://schemas.openxmlformats.org/officeDocument/2006/relationships/notesSlide" Target="../notesSlides/notesSlide6.xml"/><Relationship Id="rId29" Type="http://schemas.openxmlformats.org/officeDocument/2006/relationships/image" Target="../media/image208.png"/><Relationship Id="rId276" Type="http://schemas.openxmlformats.org/officeDocument/2006/relationships/image" Target="../media/image455.svg"/><Relationship Id="rId441" Type="http://schemas.openxmlformats.org/officeDocument/2006/relationships/image" Target="../media/image620.png"/><Relationship Id="rId483" Type="http://schemas.openxmlformats.org/officeDocument/2006/relationships/image" Target="../media/image662.png"/><Relationship Id="rId539" Type="http://schemas.openxmlformats.org/officeDocument/2006/relationships/image" Target="../media/image718.png"/><Relationship Id="rId690" Type="http://schemas.openxmlformats.org/officeDocument/2006/relationships/image" Target="../media/image869.svg"/><Relationship Id="rId704" Type="http://schemas.openxmlformats.org/officeDocument/2006/relationships/image" Target="../media/image883.svg"/><Relationship Id="rId40" Type="http://schemas.openxmlformats.org/officeDocument/2006/relationships/image" Target="../media/image219.svg"/><Relationship Id="rId136" Type="http://schemas.openxmlformats.org/officeDocument/2006/relationships/image" Target="../media/image315.svg"/><Relationship Id="rId178" Type="http://schemas.openxmlformats.org/officeDocument/2006/relationships/image" Target="../media/image357.svg"/><Relationship Id="rId301" Type="http://schemas.openxmlformats.org/officeDocument/2006/relationships/image" Target="../media/image480.png"/><Relationship Id="rId343" Type="http://schemas.openxmlformats.org/officeDocument/2006/relationships/image" Target="../media/image522.png"/><Relationship Id="rId550" Type="http://schemas.openxmlformats.org/officeDocument/2006/relationships/image" Target="../media/image729.svg"/><Relationship Id="rId82" Type="http://schemas.openxmlformats.org/officeDocument/2006/relationships/image" Target="../media/image261.svg"/><Relationship Id="rId203" Type="http://schemas.openxmlformats.org/officeDocument/2006/relationships/image" Target="../media/image382.png"/><Relationship Id="rId385" Type="http://schemas.openxmlformats.org/officeDocument/2006/relationships/image" Target="../media/image564.png"/><Relationship Id="rId592" Type="http://schemas.openxmlformats.org/officeDocument/2006/relationships/image" Target="../media/image771.svg"/><Relationship Id="rId606" Type="http://schemas.openxmlformats.org/officeDocument/2006/relationships/image" Target="../media/image785.svg"/><Relationship Id="rId648" Type="http://schemas.openxmlformats.org/officeDocument/2006/relationships/image" Target="../media/image827.svg"/><Relationship Id="rId245" Type="http://schemas.openxmlformats.org/officeDocument/2006/relationships/image" Target="../media/image424.png"/><Relationship Id="rId287" Type="http://schemas.openxmlformats.org/officeDocument/2006/relationships/image" Target="../media/image466.png"/><Relationship Id="rId410" Type="http://schemas.openxmlformats.org/officeDocument/2006/relationships/image" Target="../media/image589.svg"/><Relationship Id="rId452" Type="http://schemas.openxmlformats.org/officeDocument/2006/relationships/image" Target="../media/image631.svg"/><Relationship Id="rId494" Type="http://schemas.openxmlformats.org/officeDocument/2006/relationships/image" Target="../media/image673.svg"/><Relationship Id="rId508" Type="http://schemas.openxmlformats.org/officeDocument/2006/relationships/image" Target="../media/image687.svg"/><Relationship Id="rId715" Type="http://schemas.openxmlformats.org/officeDocument/2006/relationships/image" Target="../media/image894.png"/><Relationship Id="rId105" Type="http://schemas.openxmlformats.org/officeDocument/2006/relationships/image" Target="../media/image284.png"/><Relationship Id="rId147" Type="http://schemas.openxmlformats.org/officeDocument/2006/relationships/image" Target="../media/image326.png"/><Relationship Id="rId312" Type="http://schemas.openxmlformats.org/officeDocument/2006/relationships/image" Target="../media/image491.svg"/><Relationship Id="rId354" Type="http://schemas.openxmlformats.org/officeDocument/2006/relationships/image" Target="../media/image533.svg"/><Relationship Id="rId51" Type="http://schemas.openxmlformats.org/officeDocument/2006/relationships/image" Target="../media/image230.png"/><Relationship Id="rId72" Type="http://schemas.openxmlformats.org/officeDocument/2006/relationships/image" Target="../media/image251.svg"/><Relationship Id="rId93" Type="http://schemas.openxmlformats.org/officeDocument/2006/relationships/image" Target="../media/image272.png"/><Relationship Id="rId189" Type="http://schemas.openxmlformats.org/officeDocument/2006/relationships/image" Target="../media/image368.png"/><Relationship Id="rId375" Type="http://schemas.openxmlformats.org/officeDocument/2006/relationships/image" Target="../media/image554.png"/><Relationship Id="rId396" Type="http://schemas.openxmlformats.org/officeDocument/2006/relationships/image" Target="../media/image575.svg"/><Relationship Id="rId561" Type="http://schemas.openxmlformats.org/officeDocument/2006/relationships/image" Target="../media/image740.png"/><Relationship Id="rId582" Type="http://schemas.openxmlformats.org/officeDocument/2006/relationships/image" Target="../media/image761.svg"/><Relationship Id="rId617" Type="http://schemas.openxmlformats.org/officeDocument/2006/relationships/image" Target="../media/image796.png"/><Relationship Id="rId638" Type="http://schemas.openxmlformats.org/officeDocument/2006/relationships/image" Target="../media/image817.svg"/><Relationship Id="rId659" Type="http://schemas.openxmlformats.org/officeDocument/2006/relationships/image" Target="../media/image838.png"/><Relationship Id="rId3" Type="http://schemas.openxmlformats.org/officeDocument/2006/relationships/image" Target="../media/image183.png"/><Relationship Id="rId214" Type="http://schemas.openxmlformats.org/officeDocument/2006/relationships/image" Target="../media/image393.svg"/><Relationship Id="rId235" Type="http://schemas.openxmlformats.org/officeDocument/2006/relationships/image" Target="../media/image414.png"/><Relationship Id="rId256" Type="http://schemas.openxmlformats.org/officeDocument/2006/relationships/image" Target="../media/image435.svg"/><Relationship Id="rId277" Type="http://schemas.openxmlformats.org/officeDocument/2006/relationships/image" Target="../media/image456.png"/><Relationship Id="rId298" Type="http://schemas.openxmlformats.org/officeDocument/2006/relationships/image" Target="../media/image477.svg"/><Relationship Id="rId400" Type="http://schemas.openxmlformats.org/officeDocument/2006/relationships/image" Target="../media/image579.svg"/><Relationship Id="rId421" Type="http://schemas.openxmlformats.org/officeDocument/2006/relationships/image" Target="../media/image600.png"/><Relationship Id="rId442" Type="http://schemas.openxmlformats.org/officeDocument/2006/relationships/image" Target="../media/image621.svg"/><Relationship Id="rId463" Type="http://schemas.openxmlformats.org/officeDocument/2006/relationships/image" Target="../media/image642.png"/><Relationship Id="rId484" Type="http://schemas.openxmlformats.org/officeDocument/2006/relationships/image" Target="../media/image663.svg"/><Relationship Id="rId519" Type="http://schemas.openxmlformats.org/officeDocument/2006/relationships/image" Target="../media/image698.png"/><Relationship Id="rId670" Type="http://schemas.openxmlformats.org/officeDocument/2006/relationships/image" Target="../media/image849.svg"/><Relationship Id="rId705" Type="http://schemas.openxmlformats.org/officeDocument/2006/relationships/image" Target="../media/image884.png"/><Relationship Id="rId116" Type="http://schemas.openxmlformats.org/officeDocument/2006/relationships/image" Target="../media/image295.svg"/><Relationship Id="rId137" Type="http://schemas.openxmlformats.org/officeDocument/2006/relationships/image" Target="../media/image316.png"/><Relationship Id="rId158" Type="http://schemas.openxmlformats.org/officeDocument/2006/relationships/image" Target="../media/image337.svg"/><Relationship Id="rId302" Type="http://schemas.openxmlformats.org/officeDocument/2006/relationships/image" Target="../media/image481.svg"/><Relationship Id="rId323" Type="http://schemas.openxmlformats.org/officeDocument/2006/relationships/image" Target="../media/image502.png"/><Relationship Id="rId344" Type="http://schemas.openxmlformats.org/officeDocument/2006/relationships/image" Target="../media/image523.svg"/><Relationship Id="rId530" Type="http://schemas.openxmlformats.org/officeDocument/2006/relationships/image" Target="../media/image709.svg"/><Relationship Id="rId691" Type="http://schemas.openxmlformats.org/officeDocument/2006/relationships/image" Target="../media/image870.png"/><Relationship Id="rId20" Type="http://schemas.openxmlformats.org/officeDocument/2006/relationships/image" Target="../media/image199.svg"/><Relationship Id="rId41" Type="http://schemas.openxmlformats.org/officeDocument/2006/relationships/image" Target="../media/image220.png"/><Relationship Id="rId62" Type="http://schemas.openxmlformats.org/officeDocument/2006/relationships/image" Target="../media/image241.svg"/><Relationship Id="rId83" Type="http://schemas.openxmlformats.org/officeDocument/2006/relationships/image" Target="../media/image262.png"/><Relationship Id="rId179" Type="http://schemas.openxmlformats.org/officeDocument/2006/relationships/image" Target="../media/image358.png"/><Relationship Id="rId365" Type="http://schemas.openxmlformats.org/officeDocument/2006/relationships/image" Target="../media/image544.png"/><Relationship Id="rId386" Type="http://schemas.openxmlformats.org/officeDocument/2006/relationships/image" Target="../media/image565.svg"/><Relationship Id="rId551" Type="http://schemas.openxmlformats.org/officeDocument/2006/relationships/image" Target="../media/image730.png"/><Relationship Id="rId572" Type="http://schemas.openxmlformats.org/officeDocument/2006/relationships/image" Target="../media/image751.svg"/><Relationship Id="rId593" Type="http://schemas.openxmlformats.org/officeDocument/2006/relationships/image" Target="../media/image772.png"/><Relationship Id="rId607" Type="http://schemas.openxmlformats.org/officeDocument/2006/relationships/image" Target="../media/image786.png"/><Relationship Id="rId628" Type="http://schemas.openxmlformats.org/officeDocument/2006/relationships/image" Target="../media/image807.svg"/><Relationship Id="rId649" Type="http://schemas.openxmlformats.org/officeDocument/2006/relationships/image" Target="../media/image828.png"/><Relationship Id="rId190" Type="http://schemas.openxmlformats.org/officeDocument/2006/relationships/image" Target="../media/image369.svg"/><Relationship Id="rId204" Type="http://schemas.openxmlformats.org/officeDocument/2006/relationships/image" Target="../media/image383.svg"/><Relationship Id="rId225" Type="http://schemas.openxmlformats.org/officeDocument/2006/relationships/image" Target="../media/image404.png"/><Relationship Id="rId246" Type="http://schemas.openxmlformats.org/officeDocument/2006/relationships/image" Target="../media/image425.svg"/><Relationship Id="rId267" Type="http://schemas.openxmlformats.org/officeDocument/2006/relationships/image" Target="../media/image446.png"/><Relationship Id="rId288" Type="http://schemas.openxmlformats.org/officeDocument/2006/relationships/image" Target="../media/image467.svg"/><Relationship Id="rId411" Type="http://schemas.openxmlformats.org/officeDocument/2006/relationships/image" Target="../media/image590.png"/><Relationship Id="rId432" Type="http://schemas.openxmlformats.org/officeDocument/2006/relationships/image" Target="../media/image611.svg"/><Relationship Id="rId453" Type="http://schemas.openxmlformats.org/officeDocument/2006/relationships/image" Target="../media/image632.png"/><Relationship Id="rId474" Type="http://schemas.openxmlformats.org/officeDocument/2006/relationships/image" Target="../media/image653.svg"/><Relationship Id="rId509" Type="http://schemas.openxmlformats.org/officeDocument/2006/relationships/image" Target="../media/image688.png"/><Relationship Id="rId660" Type="http://schemas.openxmlformats.org/officeDocument/2006/relationships/image" Target="../media/image839.svg"/><Relationship Id="rId106" Type="http://schemas.openxmlformats.org/officeDocument/2006/relationships/image" Target="../media/image285.svg"/><Relationship Id="rId127" Type="http://schemas.openxmlformats.org/officeDocument/2006/relationships/image" Target="../media/image306.png"/><Relationship Id="rId313" Type="http://schemas.openxmlformats.org/officeDocument/2006/relationships/image" Target="../media/image492.png"/><Relationship Id="rId495" Type="http://schemas.openxmlformats.org/officeDocument/2006/relationships/image" Target="../media/image674.png"/><Relationship Id="rId681" Type="http://schemas.openxmlformats.org/officeDocument/2006/relationships/image" Target="../media/image860.png"/><Relationship Id="rId716" Type="http://schemas.openxmlformats.org/officeDocument/2006/relationships/image" Target="../media/image895.png"/><Relationship Id="rId10" Type="http://schemas.openxmlformats.org/officeDocument/2006/relationships/image" Target="../media/image190.svg"/><Relationship Id="rId31" Type="http://schemas.openxmlformats.org/officeDocument/2006/relationships/image" Target="../media/image210.png"/><Relationship Id="rId52" Type="http://schemas.openxmlformats.org/officeDocument/2006/relationships/image" Target="../media/image231.svg"/><Relationship Id="rId73" Type="http://schemas.openxmlformats.org/officeDocument/2006/relationships/image" Target="../media/image252.png"/><Relationship Id="rId94" Type="http://schemas.openxmlformats.org/officeDocument/2006/relationships/image" Target="../media/image273.svg"/><Relationship Id="rId148" Type="http://schemas.openxmlformats.org/officeDocument/2006/relationships/image" Target="../media/image327.svg"/><Relationship Id="rId169" Type="http://schemas.openxmlformats.org/officeDocument/2006/relationships/image" Target="../media/image348.png"/><Relationship Id="rId334" Type="http://schemas.openxmlformats.org/officeDocument/2006/relationships/image" Target="../media/image513.svg"/><Relationship Id="rId355" Type="http://schemas.openxmlformats.org/officeDocument/2006/relationships/image" Target="../media/image534.png"/><Relationship Id="rId376" Type="http://schemas.openxmlformats.org/officeDocument/2006/relationships/image" Target="../media/image555.svg"/><Relationship Id="rId397" Type="http://schemas.openxmlformats.org/officeDocument/2006/relationships/image" Target="../media/image576.png"/><Relationship Id="rId520" Type="http://schemas.openxmlformats.org/officeDocument/2006/relationships/image" Target="../media/image699.svg"/><Relationship Id="rId541" Type="http://schemas.openxmlformats.org/officeDocument/2006/relationships/image" Target="../media/image720.png"/><Relationship Id="rId562" Type="http://schemas.openxmlformats.org/officeDocument/2006/relationships/image" Target="../media/image741.svg"/><Relationship Id="rId583" Type="http://schemas.openxmlformats.org/officeDocument/2006/relationships/image" Target="../media/image762.png"/><Relationship Id="rId618" Type="http://schemas.openxmlformats.org/officeDocument/2006/relationships/image" Target="../media/image797.svg"/><Relationship Id="rId639" Type="http://schemas.openxmlformats.org/officeDocument/2006/relationships/image" Target="../media/image818.png"/><Relationship Id="rId4" Type="http://schemas.openxmlformats.org/officeDocument/2006/relationships/image" Target="../media/image184.svg"/><Relationship Id="rId180" Type="http://schemas.openxmlformats.org/officeDocument/2006/relationships/image" Target="../media/image359.svg"/><Relationship Id="rId215" Type="http://schemas.openxmlformats.org/officeDocument/2006/relationships/image" Target="../media/image394.png"/><Relationship Id="rId236" Type="http://schemas.openxmlformats.org/officeDocument/2006/relationships/image" Target="../media/image415.svg"/><Relationship Id="rId257" Type="http://schemas.openxmlformats.org/officeDocument/2006/relationships/image" Target="../media/image436.png"/><Relationship Id="rId278" Type="http://schemas.openxmlformats.org/officeDocument/2006/relationships/image" Target="../media/image457.svg"/><Relationship Id="rId401" Type="http://schemas.openxmlformats.org/officeDocument/2006/relationships/image" Target="../media/image580.png"/><Relationship Id="rId422" Type="http://schemas.openxmlformats.org/officeDocument/2006/relationships/image" Target="../media/image601.svg"/><Relationship Id="rId443" Type="http://schemas.openxmlformats.org/officeDocument/2006/relationships/image" Target="../media/image622.png"/><Relationship Id="rId464" Type="http://schemas.openxmlformats.org/officeDocument/2006/relationships/image" Target="../media/image643.svg"/><Relationship Id="rId650" Type="http://schemas.openxmlformats.org/officeDocument/2006/relationships/image" Target="../media/image829.svg"/><Relationship Id="rId303" Type="http://schemas.openxmlformats.org/officeDocument/2006/relationships/image" Target="../media/image482.png"/><Relationship Id="rId485" Type="http://schemas.openxmlformats.org/officeDocument/2006/relationships/image" Target="../media/image664.png"/><Relationship Id="rId692" Type="http://schemas.openxmlformats.org/officeDocument/2006/relationships/image" Target="../media/image871.svg"/><Relationship Id="rId706" Type="http://schemas.openxmlformats.org/officeDocument/2006/relationships/image" Target="../media/image885.svg"/><Relationship Id="rId42" Type="http://schemas.openxmlformats.org/officeDocument/2006/relationships/image" Target="../media/image221.svg"/><Relationship Id="rId84" Type="http://schemas.openxmlformats.org/officeDocument/2006/relationships/image" Target="../media/image263.svg"/><Relationship Id="rId138" Type="http://schemas.openxmlformats.org/officeDocument/2006/relationships/image" Target="../media/image317.svg"/><Relationship Id="rId345" Type="http://schemas.openxmlformats.org/officeDocument/2006/relationships/image" Target="../media/image524.png"/><Relationship Id="rId387" Type="http://schemas.openxmlformats.org/officeDocument/2006/relationships/image" Target="../media/image566.png"/><Relationship Id="rId510" Type="http://schemas.openxmlformats.org/officeDocument/2006/relationships/image" Target="../media/image689.svg"/><Relationship Id="rId552" Type="http://schemas.openxmlformats.org/officeDocument/2006/relationships/image" Target="../media/image731.svg"/><Relationship Id="rId594" Type="http://schemas.openxmlformats.org/officeDocument/2006/relationships/image" Target="../media/image773.svg"/><Relationship Id="rId608" Type="http://schemas.openxmlformats.org/officeDocument/2006/relationships/image" Target="../media/image787.svg"/><Relationship Id="rId191" Type="http://schemas.openxmlformats.org/officeDocument/2006/relationships/image" Target="../media/image370.png"/><Relationship Id="rId205" Type="http://schemas.openxmlformats.org/officeDocument/2006/relationships/image" Target="../media/image384.png"/><Relationship Id="rId247" Type="http://schemas.openxmlformats.org/officeDocument/2006/relationships/image" Target="../media/image426.png"/><Relationship Id="rId412" Type="http://schemas.openxmlformats.org/officeDocument/2006/relationships/image" Target="../media/image591.svg"/><Relationship Id="rId107" Type="http://schemas.openxmlformats.org/officeDocument/2006/relationships/image" Target="../media/image286.png"/><Relationship Id="rId289" Type="http://schemas.openxmlformats.org/officeDocument/2006/relationships/image" Target="../media/image468.png"/><Relationship Id="rId454" Type="http://schemas.openxmlformats.org/officeDocument/2006/relationships/image" Target="../media/image633.svg"/><Relationship Id="rId496" Type="http://schemas.openxmlformats.org/officeDocument/2006/relationships/image" Target="../media/image675.svg"/><Relationship Id="rId661" Type="http://schemas.openxmlformats.org/officeDocument/2006/relationships/image" Target="../media/image840.png"/><Relationship Id="rId717" Type="http://schemas.openxmlformats.org/officeDocument/2006/relationships/image" Target="../media/image896.png"/><Relationship Id="rId11" Type="http://schemas.openxmlformats.org/officeDocument/2006/relationships/image" Target="../media/image191.png"/><Relationship Id="rId53" Type="http://schemas.openxmlformats.org/officeDocument/2006/relationships/image" Target="../media/image232.png"/><Relationship Id="rId149" Type="http://schemas.openxmlformats.org/officeDocument/2006/relationships/image" Target="../media/image328.png"/><Relationship Id="rId314" Type="http://schemas.openxmlformats.org/officeDocument/2006/relationships/image" Target="../media/image493.svg"/><Relationship Id="rId356" Type="http://schemas.openxmlformats.org/officeDocument/2006/relationships/image" Target="../media/image535.svg"/><Relationship Id="rId398" Type="http://schemas.openxmlformats.org/officeDocument/2006/relationships/image" Target="../media/image577.svg"/><Relationship Id="rId521" Type="http://schemas.openxmlformats.org/officeDocument/2006/relationships/image" Target="../media/image700.png"/><Relationship Id="rId563" Type="http://schemas.openxmlformats.org/officeDocument/2006/relationships/image" Target="../media/image742.png"/><Relationship Id="rId619" Type="http://schemas.openxmlformats.org/officeDocument/2006/relationships/image" Target="../media/image798.png"/><Relationship Id="rId95" Type="http://schemas.openxmlformats.org/officeDocument/2006/relationships/image" Target="../media/image274.png"/><Relationship Id="rId160" Type="http://schemas.openxmlformats.org/officeDocument/2006/relationships/image" Target="../media/image339.svg"/><Relationship Id="rId216" Type="http://schemas.openxmlformats.org/officeDocument/2006/relationships/image" Target="../media/image395.svg"/><Relationship Id="rId423" Type="http://schemas.openxmlformats.org/officeDocument/2006/relationships/image" Target="../media/image602.png"/><Relationship Id="rId258" Type="http://schemas.openxmlformats.org/officeDocument/2006/relationships/image" Target="../media/image437.svg"/><Relationship Id="rId465" Type="http://schemas.openxmlformats.org/officeDocument/2006/relationships/image" Target="../media/image644.png"/><Relationship Id="rId630" Type="http://schemas.openxmlformats.org/officeDocument/2006/relationships/image" Target="../media/image809.svg"/><Relationship Id="rId672" Type="http://schemas.openxmlformats.org/officeDocument/2006/relationships/image" Target="../media/image851.svg"/><Relationship Id="rId22" Type="http://schemas.openxmlformats.org/officeDocument/2006/relationships/image" Target="../media/image201.svg"/><Relationship Id="rId64" Type="http://schemas.openxmlformats.org/officeDocument/2006/relationships/image" Target="../media/image243.svg"/><Relationship Id="rId118" Type="http://schemas.openxmlformats.org/officeDocument/2006/relationships/image" Target="../media/image297.svg"/><Relationship Id="rId325" Type="http://schemas.openxmlformats.org/officeDocument/2006/relationships/image" Target="../media/image504.png"/><Relationship Id="rId367" Type="http://schemas.openxmlformats.org/officeDocument/2006/relationships/image" Target="../media/image546.png"/><Relationship Id="rId532" Type="http://schemas.openxmlformats.org/officeDocument/2006/relationships/image" Target="../media/image711.svg"/><Relationship Id="rId574" Type="http://schemas.openxmlformats.org/officeDocument/2006/relationships/image" Target="../media/image753.svg"/><Relationship Id="rId171" Type="http://schemas.openxmlformats.org/officeDocument/2006/relationships/image" Target="../media/image350.png"/><Relationship Id="rId227" Type="http://schemas.openxmlformats.org/officeDocument/2006/relationships/image" Target="../media/image406.png"/><Relationship Id="rId269" Type="http://schemas.openxmlformats.org/officeDocument/2006/relationships/image" Target="../media/image448.png"/><Relationship Id="rId434" Type="http://schemas.openxmlformats.org/officeDocument/2006/relationships/image" Target="../media/image613.svg"/><Relationship Id="rId476" Type="http://schemas.openxmlformats.org/officeDocument/2006/relationships/image" Target="../media/image655.svg"/><Relationship Id="rId641" Type="http://schemas.openxmlformats.org/officeDocument/2006/relationships/image" Target="../media/image820.png"/><Relationship Id="rId683" Type="http://schemas.openxmlformats.org/officeDocument/2006/relationships/image" Target="../media/image862.png"/><Relationship Id="rId33" Type="http://schemas.openxmlformats.org/officeDocument/2006/relationships/image" Target="../media/image212.png"/><Relationship Id="rId129" Type="http://schemas.openxmlformats.org/officeDocument/2006/relationships/image" Target="../media/image308.png"/><Relationship Id="rId280" Type="http://schemas.openxmlformats.org/officeDocument/2006/relationships/image" Target="../media/image459.svg"/><Relationship Id="rId336" Type="http://schemas.openxmlformats.org/officeDocument/2006/relationships/image" Target="../media/image515.svg"/><Relationship Id="rId501" Type="http://schemas.openxmlformats.org/officeDocument/2006/relationships/image" Target="../media/image680.png"/><Relationship Id="rId543" Type="http://schemas.openxmlformats.org/officeDocument/2006/relationships/image" Target="../media/image722.png"/><Relationship Id="rId75" Type="http://schemas.openxmlformats.org/officeDocument/2006/relationships/image" Target="../media/image254.png"/><Relationship Id="rId140" Type="http://schemas.openxmlformats.org/officeDocument/2006/relationships/image" Target="../media/image319.svg"/><Relationship Id="rId182" Type="http://schemas.openxmlformats.org/officeDocument/2006/relationships/image" Target="../media/image361.svg"/><Relationship Id="rId378" Type="http://schemas.openxmlformats.org/officeDocument/2006/relationships/image" Target="../media/image557.svg"/><Relationship Id="rId403" Type="http://schemas.openxmlformats.org/officeDocument/2006/relationships/image" Target="../media/image582.png"/><Relationship Id="rId585" Type="http://schemas.openxmlformats.org/officeDocument/2006/relationships/image" Target="../media/image764.png"/><Relationship Id="rId6" Type="http://schemas.openxmlformats.org/officeDocument/2006/relationships/image" Target="../media/image186.svg"/><Relationship Id="rId238" Type="http://schemas.openxmlformats.org/officeDocument/2006/relationships/image" Target="../media/image417.svg"/><Relationship Id="rId445" Type="http://schemas.openxmlformats.org/officeDocument/2006/relationships/image" Target="../media/image624.png"/><Relationship Id="rId487" Type="http://schemas.openxmlformats.org/officeDocument/2006/relationships/image" Target="../media/image666.png"/><Relationship Id="rId610" Type="http://schemas.openxmlformats.org/officeDocument/2006/relationships/image" Target="../media/image789.svg"/><Relationship Id="rId652" Type="http://schemas.openxmlformats.org/officeDocument/2006/relationships/image" Target="../media/image831.svg"/><Relationship Id="rId694" Type="http://schemas.openxmlformats.org/officeDocument/2006/relationships/image" Target="../media/image873.svg"/><Relationship Id="rId708" Type="http://schemas.openxmlformats.org/officeDocument/2006/relationships/image" Target="../media/image887.svg"/><Relationship Id="rId291" Type="http://schemas.openxmlformats.org/officeDocument/2006/relationships/image" Target="../media/image470.png"/><Relationship Id="rId305" Type="http://schemas.openxmlformats.org/officeDocument/2006/relationships/image" Target="../media/image484.png"/><Relationship Id="rId347" Type="http://schemas.openxmlformats.org/officeDocument/2006/relationships/image" Target="../media/image526.png"/><Relationship Id="rId512" Type="http://schemas.openxmlformats.org/officeDocument/2006/relationships/image" Target="../media/image691.svg"/><Relationship Id="rId44" Type="http://schemas.openxmlformats.org/officeDocument/2006/relationships/image" Target="../media/image223.svg"/><Relationship Id="rId86" Type="http://schemas.openxmlformats.org/officeDocument/2006/relationships/image" Target="../media/image265.svg"/><Relationship Id="rId151" Type="http://schemas.openxmlformats.org/officeDocument/2006/relationships/image" Target="../media/image330.png"/><Relationship Id="rId389" Type="http://schemas.openxmlformats.org/officeDocument/2006/relationships/image" Target="../media/image568.png"/><Relationship Id="rId554" Type="http://schemas.openxmlformats.org/officeDocument/2006/relationships/image" Target="../media/image733.svg"/><Relationship Id="rId596" Type="http://schemas.openxmlformats.org/officeDocument/2006/relationships/image" Target="../media/image775.svg"/><Relationship Id="rId193" Type="http://schemas.openxmlformats.org/officeDocument/2006/relationships/image" Target="../media/image372.png"/><Relationship Id="rId207" Type="http://schemas.openxmlformats.org/officeDocument/2006/relationships/image" Target="../media/image386.png"/><Relationship Id="rId249" Type="http://schemas.openxmlformats.org/officeDocument/2006/relationships/image" Target="../media/image428.png"/><Relationship Id="rId414" Type="http://schemas.openxmlformats.org/officeDocument/2006/relationships/image" Target="../media/image593.svg"/><Relationship Id="rId456" Type="http://schemas.openxmlformats.org/officeDocument/2006/relationships/image" Target="../media/image635.svg"/><Relationship Id="rId498" Type="http://schemas.openxmlformats.org/officeDocument/2006/relationships/image" Target="../media/image677.svg"/><Relationship Id="rId621" Type="http://schemas.openxmlformats.org/officeDocument/2006/relationships/image" Target="../media/image800.png"/><Relationship Id="rId663" Type="http://schemas.openxmlformats.org/officeDocument/2006/relationships/image" Target="../media/image842.png"/><Relationship Id="rId13" Type="http://schemas.openxmlformats.org/officeDocument/2006/relationships/hyperlink" Target="mailto:inf@fmkk.ru" TargetMode="External"/><Relationship Id="rId109" Type="http://schemas.openxmlformats.org/officeDocument/2006/relationships/image" Target="../media/image288.png"/><Relationship Id="rId260" Type="http://schemas.openxmlformats.org/officeDocument/2006/relationships/image" Target="../media/image439.svg"/><Relationship Id="rId316" Type="http://schemas.openxmlformats.org/officeDocument/2006/relationships/image" Target="../media/image495.svg"/><Relationship Id="rId523" Type="http://schemas.openxmlformats.org/officeDocument/2006/relationships/image" Target="../media/image702.png"/><Relationship Id="rId55" Type="http://schemas.openxmlformats.org/officeDocument/2006/relationships/image" Target="../media/image234.png"/><Relationship Id="rId97" Type="http://schemas.openxmlformats.org/officeDocument/2006/relationships/image" Target="../media/image276.png"/><Relationship Id="rId120" Type="http://schemas.openxmlformats.org/officeDocument/2006/relationships/image" Target="../media/image299.svg"/><Relationship Id="rId358" Type="http://schemas.openxmlformats.org/officeDocument/2006/relationships/image" Target="../media/image537.svg"/><Relationship Id="rId565" Type="http://schemas.openxmlformats.org/officeDocument/2006/relationships/image" Target="../media/image744.png"/><Relationship Id="rId162" Type="http://schemas.openxmlformats.org/officeDocument/2006/relationships/image" Target="../media/image341.svg"/><Relationship Id="rId218" Type="http://schemas.openxmlformats.org/officeDocument/2006/relationships/image" Target="../media/image397.svg"/><Relationship Id="rId425" Type="http://schemas.openxmlformats.org/officeDocument/2006/relationships/image" Target="../media/image604.png"/><Relationship Id="rId467" Type="http://schemas.openxmlformats.org/officeDocument/2006/relationships/image" Target="../media/image646.png"/><Relationship Id="rId632" Type="http://schemas.openxmlformats.org/officeDocument/2006/relationships/image" Target="../media/image811.svg"/><Relationship Id="rId271" Type="http://schemas.openxmlformats.org/officeDocument/2006/relationships/image" Target="../media/image450.png"/><Relationship Id="rId674" Type="http://schemas.openxmlformats.org/officeDocument/2006/relationships/image" Target="../media/image853.svg"/><Relationship Id="rId24" Type="http://schemas.openxmlformats.org/officeDocument/2006/relationships/image" Target="../media/image203.svg"/><Relationship Id="rId66" Type="http://schemas.openxmlformats.org/officeDocument/2006/relationships/image" Target="../media/image245.svg"/><Relationship Id="rId131" Type="http://schemas.openxmlformats.org/officeDocument/2006/relationships/image" Target="../media/image310.png"/><Relationship Id="rId327" Type="http://schemas.openxmlformats.org/officeDocument/2006/relationships/image" Target="../media/image506.png"/><Relationship Id="rId369" Type="http://schemas.openxmlformats.org/officeDocument/2006/relationships/image" Target="../media/image548.png"/><Relationship Id="rId534" Type="http://schemas.openxmlformats.org/officeDocument/2006/relationships/image" Target="../media/image713.svg"/><Relationship Id="rId576" Type="http://schemas.openxmlformats.org/officeDocument/2006/relationships/image" Target="../media/image755.svg"/><Relationship Id="rId173" Type="http://schemas.openxmlformats.org/officeDocument/2006/relationships/image" Target="../media/image352.png"/><Relationship Id="rId229" Type="http://schemas.openxmlformats.org/officeDocument/2006/relationships/image" Target="../media/image408.png"/><Relationship Id="rId380" Type="http://schemas.openxmlformats.org/officeDocument/2006/relationships/image" Target="../media/image559.svg"/><Relationship Id="rId436" Type="http://schemas.openxmlformats.org/officeDocument/2006/relationships/image" Target="../media/image615.svg"/><Relationship Id="rId601" Type="http://schemas.openxmlformats.org/officeDocument/2006/relationships/image" Target="../media/image780.png"/><Relationship Id="rId643" Type="http://schemas.openxmlformats.org/officeDocument/2006/relationships/image" Target="../media/image822.png"/><Relationship Id="rId240" Type="http://schemas.openxmlformats.org/officeDocument/2006/relationships/image" Target="../media/image419.svg"/><Relationship Id="rId478" Type="http://schemas.openxmlformats.org/officeDocument/2006/relationships/image" Target="../media/image657.svg"/><Relationship Id="rId685" Type="http://schemas.openxmlformats.org/officeDocument/2006/relationships/image" Target="../media/image864.png"/><Relationship Id="rId35" Type="http://schemas.openxmlformats.org/officeDocument/2006/relationships/image" Target="../media/image214.png"/><Relationship Id="rId77" Type="http://schemas.openxmlformats.org/officeDocument/2006/relationships/image" Target="../media/image256.png"/><Relationship Id="rId100" Type="http://schemas.openxmlformats.org/officeDocument/2006/relationships/image" Target="../media/image279.svg"/><Relationship Id="rId282" Type="http://schemas.openxmlformats.org/officeDocument/2006/relationships/image" Target="../media/image461.svg"/><Relationship Id="rId338" Type="http://schemas.openxmlformats.org/officeDocument/2006/relationships/image" Target="../media/image517.svg"/><Relationship Id="rId503" Type="http://schemas.openxmlformats.org/officeDocument/2006/relationships/image" Target="../media/image682.png"/><Relationship Id="rId545" Type="http://schemas.openxmlformats.org/officeDocument/2006/relationships/image" Target="../media/image724.png"/><Relationship Id="rId587" Type="http://schemas.openxmlformats.org/officeDocument/2006/relationships/image" Target="../media/image766.png"/><Relationship Id="rId710" Type="http://schemas.openxmlformats.org/officeDocument/2006/relationships/image" Target="../media/image889.svg"/><Relationship Id="rId8" Type="http://schemas.openxmlformats.org/officeDocument/2006/relationships/image" Target="../media/image188.svg"/><Relationship Id="rId142" Type="http://schemas.openxmlformats.org/officeDocument/2006/relationships/image" Target="../media/image321.svg"/><Relationship Id="rId184" Type="http://schemas.openxmlformats.org/officeDocument/2006/relationships/image" Target="../media/image363.svg"/><Relationship Id="rId391" Type="http://schemas.openxmlformats.org/officeDocument/2006/relationships/image" Target="../media/image570.png"/><Relationship Id="rId405" Type="http://schemas.openxmlformats.org/officeDocument/2006/relationships/image" Target="../media/image584.png"/><Relationship Id="rId447" Type="http://schemas.openxmlformats.org/officeDocument/2006/relationships/image" Target="../media/image626.png"/><Relationship Id="rId612" Type="http://schemas.openxmlformats.org/officeDocument/2006/relationships/image" Target="../media/image791.svg"/><Relationship Id="rId251" Type="http://schemas.openxmlformats.org/officeDocument/2006/relationships/image" Target="../media/image430.png"/><Relationship Id="rId489" Type="http://schemas.openxmlformats.org/officeDocument/2006/relationships/image" Target="../media/image668.png"/><Relationship Id="rId654" Type="http://schemas.openxmlformats.org/officeDocument/2006/relationships/image" Target="../media/image833.svg"/><Relationship Id="rId696" Type="http://schemas.openxmlformats.org/officeDocument/2006/relationships/image" Target="../media/image875.svg"/><Relationship Id="rId46" Type="http://schemas.openxmlformats.org/officeDocument/2006/relationships/image" Target="../media/image225.svg"/><Relationship Id="rId293" Type="http://schemas.openxmlformats.org/officeDocument/2006/relationships/image" Target="../media/image472.png"/><Relationship Id="rId307" Type="http://schemas.openxmlformats.org/officeDocument/2006/relationships/image" Target="../media/image486.png"/><Relationship Id="rId349" Type="http://schemas.openxmlformats.org/officeDocument/2006/relationships/image" Target="../media/image528.png"/><Relationship Id="rId514" Type="http://schemas.openxmlformats.org/officeDocument/2006/relationships/image" Target="../media/image693.svg"/><Relationship Id="rId556" Type="http://schemas.openxmlformats.org/officeDocument/2006/relationships/image" Target="../media/image735.svg"/><Relationship Id="rId88" Type="http://schemas.openxmlformats.org/officeDocument/2006/relationships/image" Target="../media/image267.svg"/><Relationship Id="rId111" Type="http://schemas.openxmlformats.org/officeDocument/2006/relationships/image" Target="../media/image290.png"/><Relationship Id="rId153" Type="http://schemas.openxmlformats.org/officeDocument/2006/relationships/image" Target="../media/image332.png"/><Relationship Id="rId195" Type="http://schemas.openxmlformats.org/officeDocument/2006/relationships/image" Target="../media/image374.png"/><Relationship Id="rId209" Type="http://schemas.openxmlformats.org/officeDocument/2006/relationships/image" Target="../media/image388.png"/><Relationship Id="rId360" Type="http://schemas.openxmlformats.org/officeDocument/2006/relationships/image" Target="../media/image539.svg"/><Relationship Id="rId416" Type="http://schemas.openxmlformats.org/officeDocument/2006/relationships/image" Target="../media/image595.svg"/><Relationship Id="rId598" Type="http://schemas.openxmlformats.org/officeDocument/2006/relationships/image" Target="../media/image777.svg"/><Relationship Id="rId220" Type="http://schemas.openxmlformats.org/officeDocument/2006/relationships/image" Target="../media/image399.svg"/><Relationship Id="rId458" Type="http://schemas.openxmlformats.org/officeDocument/2006/relationships/image" Target="../media/image637.svg"/><Relationship Id="rId623" Type="http://schemas.openxmlformats.org/officeDocument/2006/relationships/image" Target="../media/image802.png"/><Relationship Id="rId665" Type="http://schemas.openxmlformats.org/officeDocument/2006/relationships/image" Target="../media/image844.png"/><Relationship Id="rId15" Type="http://schemas.openxmlformats.org/officeDocument/2006/relationships/image" Target="../media/image194.png"/><Relationship Id="rId57" Type="http://schemas.openxmlformats.org/officeDocument/2006/relationships/image" Target="../media/image236.png"/><Relationship Id="rId262" Type="http://schemas.openxmlformats.org/officeDocument/2006/relationships/image" Target="../media/image441.svg"/><Relationship Id="rId318" Type="http://schemas.openxmlformats.org/officeDocument/2006/relationships/image" Target="../media/image497.svg"/><Relationship Id="rId525" Type="http://schemas.openxmlformats.org/officeDocument/2006/relationships/image" Target="../media/image704.png"/><Relationship Id="rId567" Type="http://schemas.openxmlformats.org/officeDocument/2006/relationships/image" Target="../media/image746.png"/><Relationship Id="rId99" Type="http://schemas.openxmlformats.org/officeDocument/2006/relationships/image" Target="../media/image278.png"/><Relationship Id="rId122" Type="http://schemas.openxmlformats.org/officeDocument/2006/relationships/image" Target="../media/image301.svg"/><Relationship Id="rId164" Type="http://schemas.openxmlformats.org/officeDocument/2006/relationships/image" Target="../media/image343.svg"/><Relationship Id="rId371" Type="http://schemas.openxmlformats.org/officeDocument/2006/relationships/image" Target="../media/image550.png"/><Relationship Id="rId427" Type="http://schemas.openxmlformats.org/officeDocument/2006/relationships/image" Target="../media/image606.png"/><Relationship Id="rId469" Type="http://schemas.openxmlformats.org/officeDocument/2006/relationships/image" Target="../media/image648.png"/><Relationship Id="rId634" Type="http://schemas.openxmlformats.org/officeDocument/2006/relationships/image" Target="../media/image813.svg"/><Relationship Id="rId676" Type="http://schemas.openxmlformats.org/officeDocument/2006/relationships/image" Target="../media/image855.svg"/><Relationship Id="rId26" Type="http://schemas.openxmlformats.org/officeDocument/2006/relationships/image" Target="../media/image205.svg"/><Relationship Id="rId231" Type="http://schemas.openxmlformats.org/officeDocument/2006/relationships/image" Target="../media/image410.png"/><Relationship Id="rId273" Type="http://schemas.openxmlformats.org/officeDocument/2006/relationships/image" Target="../media/image452.png"/><Relationship Id="rId329" Type="http://schemas.openxmlformats.org/officeDocument/2006/relationships/image" Target="../media/image508.png"/><Relationship Id="rId480" Type="http://schemas.openxmlformats.org/officeDocument/2006/relationships/image" Target="../media/image659.svg"/><Relationship Id="rId536" Type="http://schemas.openxmlformats.org/officeDocument/2006/relationships/image" Target="../media/image715.svg"/><Relationship Id="rId701" Type="http://schemas.openxmlformats.org/officeDocument/2006/relationships/image" Target="../media/image880.png"/><Relationship Id="rId68" Type="http://schemas.openxmlformats.org/officeDocument/2006/relationships/image" Target="../media/image247.svg"/><Relationship Id="rId133" Type="http://schemas.openxmlformats.org/officeDocument/2006/relationships/image" Target="../media/image312.png"/><Relationship Id="rId175" Type="http://schemas.openxmlformats.org/officeDocument/2006/relationships/image" Target="../media/image354.png"/><Relationship Id="rId340" Type="http://schemas.openxmlformats.org/officeDocument/2006/relationships/image" Target="../media/image519.svg"/><Relationship Id="rId578" Type="http://schemas.openxmlformats.org/officeDocument/2006/relationships/image" Target="../media/image757.svg"/><Relationship Id="rId200" Type="http://schemas.openxmlformats.org/officeDocument/2006/relationships/image" Target="../media/image379.svg"/><Relationship Id="rId382" Type="http://schemas.openxmlformats.org/officeDocument/2006/relationships/image" Target="../media/image561.svg"/><Relationship Id="rId438" Type="http://schemas.openxmlformats.org/officeDocument/2006/relationships/image" Target="../media/image617.svg"/><Relationship Id="rId603" Type="http://schemas.openxmlformats.org/officeDocument/2006/relationships/image" Target="../media/image782.png"/><Relationship Id="rId645" Type="http://schemas.openxmlformats.org/officeDocument/2006/relationships/image" Target="../media/image824.png"/><Relationship Id="rId687" Type="http://schemas.openxmlformats.org/officeDocument/2006/relationships/image" Target="../media/image866.png"/><Relationship Id="rId242" Type="http://schemas.openxmlformats.org/officeDocument/2006/relationships/image" Target="../media/image421.svg"/><Relationship Id="rId284" Type="http://schemas.openxmlformats.org/officeDocument/2006/relationships/image" Target="../media/image463.svg"/><Relationship Id="rId491" Type="http://schemas.openxmlformats.org/officeDocument/2006/relationships/image" Target="../media/image670.png"/><Relationship Id="rId505" Type="http://schemas.openxmlformats.org/officeDocument/2006/relationships/image" Target="../media/image684.png"/><Relationship Id="rId712" Type="http://schemas.openxmlformats.org/officeDocument/2006/relationships/image" Target="../media/image891.svg"/><Relationship Id="rId37" Type="http://schemas.openxmlformats.org/officeDocument/2006/relationships/image" Target="../media/image216.png"/><Relationship Id="rId79" Type="http://schemas.openxmlformats.org/officeDocument/2006/relationships/image" Target="../media/image258.png"/><Relationship Id="rId102" Type="http://schemas.openxmlformats.org/officeDocument/2006/relationships/image" Target="../media/image281.svg"/><Relationship Id="rId144" Type="http://schemas.openxmlformats.org/officeDocument/2006/relationships/image" Target="../media/image323.svg"/><Relationship Id="rId547" Type="http://schemas.openxmlformats.org/officeDocument/2006/relationships/image" Target="../media/image726.png"/><Relationship Id="rId589" Type="http://schemas.openxmlformats.org/officeDocument/2006/relationships/image" Target="../media/image768.png"/><Relationship Id="rId90" Type="http://schemas.openxmlformats.org/officeDocument/2006/relationships/image" Target="../media/image269.svg"/><Relationship Id="rId186" Type="http://schemas.openxmlformats.org/officeDocument/2006/relationships/image" Target="../media/image365.svg"/><Relationship Id="rId351" Type="http://schemas.openxmlformats.org/officeDocument/2006/relationships/image" Target="../media/image530.png"/><Relationship Id="rId393" Type="http://schemas.openxmlformats.org/officeDocument/2006/relationships/image" Target="../media/image572.png"/><Relationship Id="rId407" Type="http://schemas.openxmlformats.org/officeDocument/2006/relationships/image" Target="../media/image586.png"/><Relationship Id="rId449" Type="http://schemas.openxmlformats.org/officeDocument/2006/relationships/image" Target="../media/image628.png"/><Relationship Id="rId614" Type="http://schemas.openxmlformats.org/officeDocument/2006/relationships/image" Target="../media/image793.svg"/><Relationship Id="rId656" Type="http://schemas.openxmlformats.org/officeDocument/2006/relationships/image" Target="../media/image835.svg"/><Relationship Id="rId211" Type="http://schemas.openxmlformats.org/officeDocument/2006/relationships/image" Target="../media/image390.png"/><Relationship Id="rId253" Type="http://schemas.openxmlformats.org/officeDocument/2006/relationships/image" Target="../media/image432.png"/><Relationship Id="rId295" Type="http://schemas.openxmlformats.org/officeDocument/2006/relationships/image" Target="../media/image474.png"/><Relationship Id="rId309" Type="http://schemas.openxmlformats.org/officeDocument/2006/relationships/image" Target="../media/image488.png"/><Relationship Id="rId460" Type="http://schemas.openxmlformats.org/officeDocument/2006/relationships/image" Target="../media/image639.svg"/><Relationship Id="rId516" Type="http://schemas.openxmlformats.org/officeDocument/2006/relationships/image" Target="../media/image695.svg"/><Relationship Id="rId698" Type="http://schemas.openxmlformats.org/officeDocument/2006/relationships/image" Target="../media/image877.svg"/><Relationship Id="rId48" Type="http://schemas.openxmlformats.org/officeDocument/2006/relationships/image" Target="../media/image227.svg"/><Relationship Id="rId113" Type="http://schemas.openxmlformats.org/officeDocument/2006/relationships/image" Target="../media/image292.png"/><Relationship Id="rId320" Type="http://schemas.openxmlformats.org/officeDocument/2006/relationships/image" Target="../media/image499.svg"/><Relationship Id="rId558" Type="http://schemas.openxmlformats.org/officeDocument/2006/relationships/image" Target="../media/image737.svg"/><Relationship Id="rId155" Type="http://schemas.openxmlformats.org/officeDocument/2006/relationships/image" Target="../media/image334.png"/><Relationship Id="rId197" Type="http://schemas.openxmlformats.org/officeDocument/2006/relationships/image" Target="../media/image376.png"/><Relationship Id="rId362" Type="http://schemas.openxmlformats.org/officeDocument/2006/relationships/image" Target="../media/image541.svg"/><Relationship Id="rId418" Type="http://schemas.openxmlformats.org/officeDocument/2006/relationships/image" Target="../media/image597.svg"/><Relationship Id="rId625" Type="http://schemas.openxmlformats.org/officeDocument/2006/relationships/image" Target="../media/image804.png"/><Relationship Id="rId222" Type="http://schemas.openxmlformats.org/officeDocument/2006/relationships/image" Target="../media/image401.svg"/><Relationship Id="rId264" Type="http://schemas.openxmlformats.org/officeDocument/2006/relationships/image" Target="../media/image443.svg"/><Relationship Id="rId471" Type="http://schemas.openxmlformats.org/officeDocument/2006/relationships/image" Target="../media/image650.png"/><Relationship Id="rId667" Type="http://schemas.openxmlformats.org/officeDocument/2006/relationships/image" Target="../media/image846.png"/><Relationship Id="rId17" Type="http://schemas.openxmlformats.org/officeDocument/2006/relationships/image" Target="../media/image196.png"/><Relationship Id="rId59" Type="http://schemas.openxmlformats.org/officeDocument/2006/relationships/image" Target="../media/image238.png"/><Relationship Id="rId124" Type="http://schemas.openxmlformats.org/officeDocument/2006/relationships/image" Target="../media/image303.svg"/><Relationship Id="rId527" Type="http://schemas.openxmlformats.org/officeDocument/2006/relationships/image" Target="../media/image706.png"/><Relationship Id="rId569" Type="http://schemas.openxmlformats.org/officeDocument/2006/relationships/image" Target="../media/image748.png"/><Relationship Id="rId70" Type="http://schemas.openxmlformats.org/officeDocument/2006/relationships/image" Target="../media/image249.svg"/><Relationship Id="rId166" Type="http://schemas.openxmlformats.org/officeDocument/2006/relationships/image" Target="../media/image345.svg"/><Relationship Id="rId331" Type="http://schemas.openxmlformats.org/officeDocument/2006/relationships/image" Target="../media/image510.png"/><Relationship Id="rId373" Type="http://schemas.openxmlformats.org/officeDocument/2006/relationships/image" Target="../media/image552.png"/><Relationship Id="rId429" Type="http://schemas.openxmlformats.org/officeDocument/2006/relationships/image" Target="../media/image608.png"/><Relationship Id="rId580" Type="http://schemas.openxmlformats.org/officeDocument/2006/relationships/image" Target="../media/image759.svg"/><Relationship Id="rId636" Type="http://schemas.openxmlformats.org/officeDocument/2006/relationships/image" Target="../media/image815.svg"/><Relationship Id="rId1" Type="http://schemas.openxmlformats.org/officeDocument/2006/relationships/slideLayout" Target="../slideLayouts/slideLayout1.xml"/><Relationship Id="rId233" Type="http://schemas.openxmlformats.org/officeDocument/2006/relationships/image" Target="../media/image412.png"/><Relationship Id="rId440" Type="http://schemas.openxmlformats.org/officeDocument/2006/relationships/image" Target="../media/image619.svg"/><Relationship Id="rId678" Type="http://schemas.openxmlformats.org/officeDocument/2006/relationships/image" Target="../media/image857.svg"/><Relationship Id="rId28" Type="http://schemas.openxmlformats.org/officeDocument/2006/relationships/image" Target="../media/image207.svg"/><Relationship Id="rId275" Type="http://schemas.openxmlformats.org/officeDocument/2006/relationships/image" Target="../media/image454.png"/><Relationship Id="rId300" Type="http://schemas.openxmlformats.org/officeDocument/2006/relationships/image" Target="../media/image479.svg"/><Relationship Id="rId482" Type="http://schemas.openxmlformats.org/officeDocument/2006/relationships/image" Target="../media/image661.svg"/><Relationship Id="rId538" Type="http://schemas.openxmlformats.org/officeDocument/2006/relationships/image" Target="../media/image717.svg"/><Relationship Id="rId703" Type="http://schemas.openxmlformats.org/officeDocument/2006/relationships/image" Target="../media/image882.png"/><Relationship Id="rId81" Type="http://schemas.openxmlformats.org/officeDocument/2006/relationships/image" Target="../media/image260.png"/><Relationship Id="rId135" Type="http://schemas.openxmlformats.org/officeDocument/2006/relationships/image" Target="../media/image314.png"/><Relationship Id="rId177" Type="http://schemas.openxmlformats.org/officeDocument/2006/relationships/image" Target="../media/image356.png"/><Relationship Id="rId342" Type="http://schemas.openxmlformats.org/officeDocument/2006/relationships/image" Target="../media/image521.svg"/><Relationship Id="rId384" Type="http://schemas.openxmlformats.org/officeDocument/2006/relationships/image" Target="../media/image563.svg"/><Relationship Id="rId591" Type="http://schemas.openxmlformats.org/officeDocument/2006/relationships/image" Target="../media/image770.png"/><Relationship Id="rId605" Type="http://schemas.openxmlformats.org/officeDocument/2006/relationships/image" Target="../media/image784.png"/><Relationship Id="rId202" Type="http://schemas.openxmlformats.org/officeDocument/2006/relationships/image" Target="../media/image381.svg"/><Relationship Id="rId244" Type="http://schemas.openxmlformats.org/officeDocument/2006/relationships/image" Target="../media/image423.svg"/><Relationship Id="rId647" Type="http://schemas.openxmlformats.org/officeDocument/2006/relationships/image" Target="../media/image826.png"/><Relationship Id="rId689" Type="http://schemas.openxmlformats.org/officeDocument/2006/relationships/image" Target="../media/image868.png"/><Relationship Id="rId39" Type="http://schemas.openxmlformats.org/officeDocument/2006/relationships/image" Target="../media/image218.png"/><Relationship Id="rId286" Type="http://schemas.openxmlformats.org/officeDocument/2006/relationships/image" Target="../media/image465.svg"/><Relationship Id="rId451" Type="http://schemas.openxmlformats.org/officeDocument/2006/relationships/image" Target="../media/image630.png"/><Relationship Id="rId493" Type="http://schemas.openxmlformats.org/officeDocument/2006/relationships/image" Target="../media/image672.png"/><Relationship Id="rId507" Type="http://schemas.openxmlformats.org/officeDocument/2006/relationships/image" Target="../media/image686.png"/><Relationship Id="rId549" Type="http://schemas.openxmlformats.org/officeDocument/2006/relationships/image" Target="../media/image728.png"/><Relationship Id="rId714" Type="http://schemas.openxmlformats.org/officeDocument/2006/relationships/image" Target="../media/image893.svg"/><Relationship Id="rId50" Type="http://schemas.openxmlformats.org/officeDocument/2006/relationships/image" Target="../media/image229.svg"/><Relationship Id="rId104" Type="http://schemas.openxmlformats.org/officeDocument/2006/relationships/image" Target="../media/image283.svg"/><Relationship Id="rId146" Type="http://schemas.openxmlformats.org/officeDocument/2006/relationships/image" Target="../media/image325.svg"/><Relationship Id="rId188" Type="http://schemas.openxmlformats.org/officeDocument/2006/relationships/image" Target="../media/image367.svg"/><Relationship Id="rId311" Type="http://schemas.openxmlformats.org/officeDocument/2006/relationships/image" Target="../media/image490.png"/><Relationship Id="rId353" Type="http://schemas.openxmlformats.org/officeDocument/2006/relationships/image" Target="../media/image532.png"/><Relationship Id="rId395" Type="http://schemas.openxmlformats.org/officeDocument/2006/relationships/image" Target="../media/image574.png"/><Relationship Id="rId409" Type="http://schemas.openxmlformats.org/officeDocument/2006/relationships/image" Target="../media/image588.png"/><Relationship Id="rId560" Type="http://schemas.openxmlformats.org/officeDocument/2006/relationships/image" Target="../media/image739.svg"/><Relationship Id="rId92" Type="http://schemas.openxmlformats.org/officeDocument/2006/relationships/image" Target="../media/image271.svg"/><Relationship Id="rId213" Type="http://schemas.openxmlformats.org/officeDocument/2006/relationships/image" Target="../media/image392.png"/><Relationship Id="rId420" Type="http://schemas.openxmlformats.org/officeDocument/2006/relationships/image" Target="../media/image599.svg"/><Relationship Id="rId616" Type="http://schemas.openxmlformats.org/officeDocument/2006/relationships/image" Target="../media/image795.svg"/><Relationship Id="rId658" Type="http://schemas.openxmlformats.org/officeDocument/2006/relationships/image" Target="../media/image837.svg"/><Relationship Id="rId255" Type="http://schemas.openxmlformats.org/officeDocument/2006/relationships/image" Target="../media/image434.png"/><Relationship Id="rId297" Type="http://schemas.openxmlformats.org/officeDocument/2006/relationships/image" Target="../media/image476.png"/><Relationship Id="rId462" Type="http://schemas.openxmlformats.org/officeDocument/2006/relationships/image" Target="../media/image641.svg"/><Relationship Id="rId518" Type="http://schemas.openxmlformats.org/officeDocument/2006/relationships/image" Target="../media/image697.svg"/><Relationship Id="rId115" Type="http://schemas.openxmlformats.org/officeDocument/2006/relationships/image" Target="../media/image294.png"/><Relationship Id="rId157" Type="http://schemas.openxmlformats.org/officeDocument/2006/relationships/image" Target="../media/image336.png"/><Relationship Id="rId322" Type="http://schemas.openxmlformats.org/officeDocument/2006/relationships/image" Target="../media/image501.svg"/><Relationship Id="rId364" Type="http://schemas.openxmlformats.org/officeDocument/2006/relationships/image" Target="../media/image543.svg"/><Relationship Id="rId61" Type="http://schemas.openxmlformats.org/officeDocument/2006/relationships/image" Target="../media/image240.png"/><Relationship Id="rId199" Type="http://schemas.openxmlformats.org/officeDocument/2006/relationships/image" Target="../media/image378.png"/><Relationship Id="rId571" Type="http://schemas.openxmlformats.org/officeDocument/2006/relationships/image" Target="../media/image750.png"/><Relationship Id="rId627" Type="http://schemas.openxmlformats.org/officeDocument/2006/relationships/image" Target="../media/image806.png"/><Relationship Id="rId669" Type="http://schemas.openxmlformats.org/officeDocument/2006/relationships/image" Target="../media/image848.png"/><Relationship Id="rId19" Type="http://schemas.openxmlformats.org/officeDocument/2006/relationships/image" Target="../media/image198.png"/><Relationship Id="rId224" Type="http://schemas.openxmlformats.org/officeDocument/2006/relationships/image" Target="../media/image403.svg"/><Relationship Id="rId266" Type="http://schemas.openxmlformats.org/officeDocument/2006/relationships/image" Target="../media/image445.svg"/><Relationship Id="rId431" Type="http://schemas.openxmlformats.org/officeDocument/2006/relationships/image" Target="../media/image610.png"/><Relationship Id="rId473" Type="http://schemas.openxmlformats.org/officeDocument/2006/relationships/image" Target="../media/image652.png"/><Relationship Id="rId529" Type="http://schemas.openxmlformats.org/officeDocument/2006/relationships/image" Target="../media/image708.png"/><Relationship Id="rId680" Type="http://schemas.openxmlformats.org/officeDocument/2006/relationships/image" Target="../media/image859.svg"/><Relationship Id="rId30" Type="http://schemas.openxmlformats.org/officeDocument/2006/relationships/image" Target="../media/image209.svg"/><Relationship Id="rId126" Type="http://schemas.openxmlformats.org/officeDocument/2006/relationships/image" Target="../media/image305.svg"/><Relationship Id="rId168" Type="http://schemas.openxmlformats.org/officeDocument/2006/relationships/image" Target="../media/image347.svg"/><Relationship Id="rId333" Type="http://schemas.openxmlformats.org/officeDocument/2006/relationships/image" Target="../media/image512.png"/><Relationship Id="rId540" Type="http://schemas.openxmlformats.org/officeDocument/2006/relationships/image" Target="../media/image71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1C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0"/>
          <p:cNvSpPr/>
          <p:nvPr/>
        </p:nvSpPr>
        <p:spPr>
          <a:xfrm>
            <a:off x="2197440" y="5956200"/>
            <a:ext cx="17222760" cy="4063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9601"/>
              </a:lnSpc>
              <a:tabLst>
                <a:tab pos="0" algn="l"/>
              </a:tabLst>
            </a:pPr>
            <a:r>
              <a:rPr lang="en-US" sz="96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Фонд микрофинансирования</a:t>
            </a:r>
            <a:endParaRPr lang="ru-RU" sz="9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9601"/>
              </a:lnSpc>
              <a:tabLst>
                <a:tab pos="0" algn="l"/>
              </a:tabLst>
            </a:pPr>
            <a:r>
              <a:rPr lang="ru-RU" sz="96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К</a:t>
            </a:r>
            <a:r>
              <a:rPr lang="en-US" sz="96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раснодарского края</a:t>
            </a:r>
            <a:endParaRPr lang="ru-RU" sz="9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9" name="Image 0" descr=" "/>
          <p:cNvPicPr/>
          <p:nvPr/>
        </p:nvPicPr>
        <p:blipFill>
          <a:blip r:embed="rId3"/>
          <a:stretch/>
        </p:blipFill>
        <p:spPr>
          <a:xfrm>
            <a:off x="75960" y="0"/>
            <a:ext cx="12792240" cy="5340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Image 1" descr=" "/>
          <p:cNvPicPr/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>
          <a:xfrm>
            <a:off x="0" y="2209680"/>
            <a:ext cx="8090280" cy="213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Image 2" descr=" "/>
          <p:cNvPicPr/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/>
        </p:blipFill>
        <p:spPr>
          <a:xfrm>
            <a:off x="2197440" y="2904480"/>
            <a:ext cx="1051560" cy="856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Image 3" descr=" "/>
          <p:cNvPicPr/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/>
        </p:blipFill>
        <p:spPr>
          <a:xfrm>
            <a:off x="2197440" y="2708280"/>
            <a:ext cx="962640" cy="604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Image 4" descr=" "/>
          <p:cNvPicPr/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/>
        </p:blipFill>
        <p:spPr>
          <a:xfrm>
            <a:off x="2197440" y="2734200"/>
            <a:ext cx="1051560" cy="761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" name="Image 5" descr=" "/>
          <p:cNvPicPr/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/>
        </p:blipFill>
        <p:spPr>
          <a:xfrm>
            <a:off x="3560760" y="2927880"/>
            <a:ext cx="21636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" name="Image 6" descr=" "/>
          <p:cNvPicPr/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/>
        </p:blipFill>
        <p:spPr>
          <a:xfrm>
            <a:off x="3798000" y="2925720"/>
            <a:ext cx="182520" cy="182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" name="Image 7" descr=" "/>
          <p:cNvPicPr/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/>
        </p:blipFill>
        <p:spPr>
          <a:xfrm>
            <a:off x="4006440" y="2927880"/>
            <a:ext cx="1591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" name="Image 8" descr=" "/>
          <p:cNvPicPr/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/>
        </p:blipFill>
        <p:spPr>
          <a:xfrm>
            <a:off x="4179600" y="2925720"/>
            <a:ext cx="20664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Image 9" descr=" "/>
          <p:cNvPicPr/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/>
        </p:blipFill>
        <p:spPr>
          <a:xfrm>
            <a:off x="3565800" y="3214080"/>
            <a:ext cx="221040" cy="181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" name="Image 10" descr=" "/>
          <p:cNvPicPr/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/>
        </p:blipFill>
        <p:spPr>
          <a:xfrm>
            <a:off x="3818520" y="3213720"/>
            <a:ext cx="168840" cy="18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" name="Image 11" descr=" "/>
          <p:cNvPicPr/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/>
        </p:blipFill>
        <p:spPr>
          <a:xfrm>
            <a:off x="4018680" y="3215880"/>
            <a:ext cx="170280" cy="17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" name="Image 12" descr=" "/>
          <p:cNvPicPr/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/>
        </p:blipFill>
        <p:spPr>
          <a:xfrm>
            <a:off x="4197240" y="3215880"/>
            <a:ext cx="15948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Image 13" descr=" "/>
          <p:cNvPicPr/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/>
        </p:blipFill>
        <p:spPr>
          <a:xfrm>
            <a:off x="4377600" y="3214080"/>
            <a:ext cx="182520" cy="182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" name="Image 14" descr=" "/>
          <p:cNvPicPr/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/>
        </p:blipFill>
        <p:spPr>
          <a:xfrm>
            <a:off x="4580640" y="3216240"/>
            <a:ext cx="21636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" name="Image 15" descr=" "/>
          <p:cNvPicPr/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/>
        </p:blipFill>
        <p:spPr>
          <a:xfrm>
            <a:off x="4823280" y="3213720"/>
            <a:ext cx="169200" cy="18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" name="Image 16" descr=" "/>
          <p:cNvPicPr/>
          <p:nvPr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/>
        </p:blipFill>
        <p:spPr>
          <a:xfrm>
            <a:off x="5023800" y="3216240"/>
            <a:ext cx="159120" cy="177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" name="Image 17" descr=" "/>
          <p:cNvPicPr/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/>
        </p:blipFill>
        <p:spPr>
          <a:xfrm>
            <a:off x="5191200" y="3213720"/>
            <a:ext cx="19188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" name="Image 18" descr=" "/>
          <p:cNvPicPr/>
          <p:nvPr/>
        </p:nvPicPr>
        <p:blipFill>
          <a:blip r:embed="rId38">
            <a:extLst>
              <a:ext uri="{96DAC541-7B7A-43D3-8B79-37D633B846F1}">
                <asvg:svgBlip xmlns:asvg="http://schemas.microsoft.com/office/drawing/2016/SVG/main" r:embed="rId39"/>
              </a:ext>
            </a:extLst>
          </a:blip>
          <a:stretch/>
        </p:blipFill>
        <p:spPr>
          <a:xfrm>
            <a:off x="5391720" y="3216240"/>
            <a:ext cx="159480" cy="177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" name="Image 19" descr=" "/>
          <p:cNvPicPr/>
          <p:nvPr/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tretch/>
        </p:blipFill>
        <p:spPr>
          <a:xfrm>
            <a:off x="5577120" y="3215880"/>
            <a:ext cx="14976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" name="Image 20" descr=" "/>
          <p:cNvPicPr/>
          <p:nvPr/>
        </p:nvPicPr>
        <p:blipFill>
          <a:blip r:embed="rId42">
            <a:extLst>
              <a:ext uri="{96DAC541-7B7A-43D3-8B79-37D633B846F1}">
                <asvg:svgBlip xmlns:asvg="http://schemas.microsoft.com/office/drawing/2016/SVG/main" r:embed="rId43"/>
              </a:ext>
            </a:extLst>
          </a:blip>
          <a:stretch/>
        </p:blipFill>
        <p:spPr>
          <a:xfrm>
            <a:off x="5750640" y="3213720"/>
            <a:ext cx="168840" cy="18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" name="Image 21" descr=" "/>
          <p:cNvPicPr/>
          <p:nvPr/>
        </p:nvPicPr>
        <p:blipFill>
          <a:blip r:embed="rId44">
            <a:extLst>
              <a:ext uri="{96DAC541-7B7A-43D3-8B79-37D633B846F1}">
                <asvg:svgBlip xmlns:asvg="http://schemas.microsoft.com/office/drawing/2016/SVG/main" r:embed="rId45"/>
              </a:ext>
            </a:extLst>
          </a:blip>
          <a:stretch/>
        </p:blipFill>
        <p:spPr>
          <a:xfrm>
            <a:off x="5950440" y="3215880"/>
            <a:ext cx="15948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" name="Image 22" descr=" "/>
          <p:cNvPicPr/>
          <p:nvPr/>
        </p:nvPicPr>
        <p:blipFill>
          <a:blip r:embed="rId46">
            <a:extLst>
              <a:ext uri="{96DAC541-7B7A-43D3-8B79-37D633B846F1}">
                <asvg:svgBlip xmlns:asvg="http://schemas.microsoft.com/office/drawing/2016/SVG/main" r:embed="rId47"/>
              </a:ext>
            </a:extLst>
          </a:blip>
          <a:stretch/>
        </p:blipFill>
        <p:spPr>
          <a:xfrm>
            <a:off x="6130800" y="3214080"/>
            <a:ext cx="182520" cy="182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" name="Image 23" descr=" "/>
          <p:cNvPicPr/>
          <p:nvPr/>
        </p:nvPicPr>
        <p:blipFill>
          <a:blip r:embed="rId48">
            <a:extLst>
              <a:ext uri="{96DAC541-7B7A-43D3-8B79-37D633B846F1}">
                <asvg:svgBlip xmlns:asvg="http://schemas.microsoft.com/office/drawing/2016/SVG/main" r:embed="rId49"/>
              </a:ext>
            </a:extLst>
          </a:blip>
          <a:stretch/>
        </p:blipFill>
        <p:spPr>
          <a:xfrm>
            <a:off x="6338880" y="3216240"/>
            <a:ext cx="15804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" name="Image 24" descr=" "/>
          <p:cNvPicPr/>
          <p:nvPr/>
        </p:nvPicPr>
        <p:blipFill>
          <a:blip r:embed="rId50">
            <a:extLst>
              <a:ext uri="{96DAC541-7B7A-43D3-8B79-37D633B846F1}">
                <asvg:svgBlip xmlns:asvg="http://schemas.microsoft.com/office/drawing/2016/SVG/main" r:embed="rId51"/>
              </a:ext>
            </a:extLst>
          </a:blip>
          <a:stretch/>
        </p:blipFill>
        <p:spPr>
          <a:xfrm>
            <a:off x="6500520" y="3213720"/>
            <a:ext cx="19188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" name="Image 25" descr=" "/>
          <p:cNvPicPr/>
          <p:nvPr/>
        </p:nvPicPr>
        <p:blipFill>
          <a:blip r:embed="rId52">
            <a:extLst>
              <a:ext uri="{96DAC541-7B7A-43D3-8B79-37D633B846F1}">
                <asvg:svgBlip xmlns:asvg="http://schemas.microsoft.com/office/drawing/2016/SVG/main" r:embed="rId53"/>
              </a:ext>
            </a:extLst>
          </a:blip>
          <a:stretch/>
        </p:blipFill>
        <p:spPr>
          <a:xfrm>
            <a:off x="6701040" y="3216240"/>
            <a:ext cx="159120" cy="177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" name="Image 26" descr=" "/>
          <p:cNvPicPr/>
          <p:nvPr/>
        </p:nvPicPr>
        <p:blipFill>
          <a:blip r:embed="rId54">
            <a:extLst>
              <a:ext uri="{96DAC541-7B7A-43D3-8B79-37D633B846F1}">
                <asvg:svgBlip xmlns:asvg="http://schemas.microsoft.com/office/drawing/2016/SVG/main" r:embed="rId55"/>
              </a:ext>
            </a:extLst>
          </a:blip>
          <a:stretch/>
        </p:blipFill>
        <p:spPr>
          <a:xfrm>
            <a:off x="6891840" y="3213720"/>
            <a:ext cx="168840" cy="18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" name="Image 27" descr=" "/>
          <p:cNvPicPr/>
          <p:nvPr/>
        </p:nvPicPr>
        <p:blipFill>
          <a:blip r:embed="rId56">
            <a:extLst>
              <a:ext uri="{96DAC541-7B7A-43D3-8B79-37D633B846F1}">
                <asvg:svgBlip xmlns:asvg="http://schemas.microsoft.com/office/drawing/2016/SVG/main" r:embed="rId57"/>
              </a:ext>
            </a:extLst>
          </a:blip>
          <a:stretch/>
        </p:blipFill>
        <p:spPr>
          <a:xfrm>
            <a:off x="7085160" y="3216240"/>
            <a:ext cx="1645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" name="Image 28" descr=" "/>
          <p:cNvPicPr/>
          <p:nvPr/>
        </p:nvPicPr>
        <p:blipFill>
          <a:blip r:embed="rId58">
            <a:extLst>
              <a:ext uri="{96DAC541-7B7A-43D3-8B79-37D633B846F1}">
                <asvg:svgBlip xmlns:asvg="http://schemas.microsoft.com/office/drawing/2016/SVG/main" r:embed="rId59"/>
              </a:ext>
            </a:extLst>
          </a:blip>
          <a:stretch/>
        </p:blipFill>
        <p:spPr>
          <a:xfrm>
            <a:off x="3565800" y="3503520"/>
            <a:ext cx="1699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" name="Image 29" descr=" "/>
          <p:cNvPicPr/>
          <p:nvPr/>
        </p:nvPicPr>
        <p:blipFill>
          <a:blip r:embed="rId60">
            <a:extLst>
              <a:ext uri="{96DAC541-7B7A-43D3-8B79-37D633B846F1}">
                <asvg:svgBlip xmlns:asvg="http://schemas.microsoft.com/office/drawing/2016/SVG/main" r:embed="rId61"/>
              </a:ext>
            </a:extLst>
          </a:blip>
          <a:stretch/>
        </p:blipFill>
        <p:spPr>
          <a:xfrm>
            <a:off x="3744000" y="3503880"/>
            <a:ext cx="15948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" name="Image 30" descr=" "/>
          <p:cNvPicPr/>
          <p:nvPr/>
        </p:nvPicPr>
        <p:blipFill>
          <a:blip r:embed="rId62">
            <a:extLst>
              <a:ext uri="{96DAC541-7B7A-43D3-8B79-37D633B846F1}">
                <asvg:svgBlip xmlns:asvg="http://schemas.microsoft.com/office/drawing/2016/SVG/main" r:embed="rId63"/>
              </a:ext>
            </a:extLst>
          </a:blip>
          <a:stretch/>
        </p:blipFill>
        <p:spPr>
          <a:xfrm>
            <a:off x="3906360" y="3501360"/>
            <a:ext cx="19224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" name="Image 31" descr=" "/>
          <p:cNvPicPr/>
          <p:nvPr/>
        </p:nvPicPr>
        <p:blipFill>
          <a:blip r:embed="rId64">
            <a:extLst>
              <a:ext uri="{96DAC541-7B7A-43D3-8B79-37D633B846F1}">
                <asvg:svgBlip xmlns:asvg="http://schemas.microsoft.com/office/drawing/2016/SVG/main" r:embed="rId65"/>
              </a:ext>
            </a:extLst>
          </a:blip>
          <a:stretch/>
        </p:blipFill>
        <p:spPr>
          <a:xfrm>
            <a:off x="4102200" y="3503520"/>
            <a:ext cx="14976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" name="Image 32" descr=" "/>
          <p:cNvPicPr/>
          <p:nvPr/>
        </p:nvPicPr>
        <p:blipFill>
          <a:blip r:embed="rId66">
            <a:extLst>
              <a:ext uri="{96DAC541-7B7A-43D3-8B79-37D633B846F1}">
                <asvg:svgBlip xmlns:asvg="http://schemas.microsoft.com/office/drawing/2016/SVG/main" r:embed="rId67"/>
              </a:ext>
            </a:extLst>
          </a:blip>
          <a:stretch/>
        </p:blipFill>
        <p:spPr>
          <a:xfrm>
            <a:off x="4275360" y="3503880"/>
            <a:ext cx="159120" cy="177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" name="Image 33" descr=" "/>
          <p:cNvPicPr/>
          <p:nvPr/>
        </p:nvPicPr>
        <p:blipFill>
          <a:blip r:embed="rId68">
            <a:extLst>
              <a:ext uri="{96DAC541-7B7A-43D3-8B79-37D633B846F1}">
                <asvg:svgBlip xmlns:asvg="http://schemas.microsoft.com/office/drawing/2016/SVG/main" r:embed="rId69"/>
              </a:ext>
            </a:extLst>
          </a:blip>
          <a:stretch/>
        </p:blipFill>
        <p:spPr>
          <a:xfrm>
            <a:off x="4460400" y="3502800"/>
            <a:ext cx="182520" cy="181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" name="Image 34" descr=" "/>
          <p:cNvPicPr/>
          <p:nvPr/>
        </p:nvPicPr>
        <p:blipFill>
          <a:blip r:embed="rId70">
            <a:extLst>
              <a:ext uri="{96DAC541-7B7A-43D3-8B79-37D633B846F1}">
                <asvg:svgBlip xmlns:asvg="http://schemas.microsoft.com/office/drawing/2016/SVG/main" r:embed="rId71"/>
              </a:ext>
            </a:extLst>
          </a:blip>
          <a:stretch/>
        </p:blipFill>
        <p:spPr>
          <a:xfrm>
            <a:off x="4651200" y="3501360"/>
            <a:ext cx="20664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" name="Image 35" descr=" "/>
          <p:cNvPicPr/>
          <p:nvPr/>
        </p:nvPicPr>
        <p:blipFill>
          <a:blip r:embed="rId72">
            <a:extLst>
              <a:ext uri="{96DAC541-7B7A-43D3-8B79-37D633B846F1}">
                <asvg:svgBlip xmlns:asvg="http://schemas.microsoft.com/office/drawing/2016/SVG/main" r:embed="rId73"/>
              </a:ext>
            </a:extLst>
          </a:blip>
          <a:stretch/>
        </p:blipFill>
        <p:spPr>
          <a:xfrm>
            <a:off x="4848480" y="3501360"/>
            <a:ext cx="19224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" name="Image 36" descr=" "/>
          <p:cNvPicPr/>
          <p:nvPr/>
        </p:nvPicPr>
        <p:blipFill>
          <a:blip r:embed="rId74">
            <a:extLst>
              <a:ext uri="{96DAC541-7B7A-43D3-8B79-37D633B846F1}">
                <asvg:svgBlip xmlns:asvg="http://schemas.microsoft.com/office/drawing/2016/SVG/main" r:embed="rId75"/>
              </a:ext>
            </a:extLst>
          </a:blip>
          <a:stretch/>
        </p:blipFill>
        <p:spPr>
          <a:xfrm>
            <a:off x="5049000" y="3503880"/>
            <a:ext cx="1591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" name="Image 37" descr=" "/>
          <p:cNvPicPr/>
          <p:nvPr/>
        </p:nvPicPr>
        <p:blipFill>
          <a:blip r:embed="rId76">
            <a:extLst>
              <a:ext uri="{96DAC541-7B7A-43D3-8B79-37D633B846F1}">
                <asvg:svgBlip xmlns:asvg="http://schemas.microsoft.com/office/drawing/2016/SVG/main" r:embed="rId77"/>
              </a:ext>
            </a:extLst>
          </a:blip>
          <a:stretch/>
        </p:blipFill>
        <p:spPr>
          <a:xfrm>
            <a:off x="5229000" y="3503520"/>
            <a:ext cx="15048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" name="Image 38" descr=" "/>
          <p:cNvPicPr/>
          <p:nvPr/>
        </p:nvPicPr>
        <p:blipFill>
          <a:blip r:embed="rId78">
            <a:extLst>
              <a:ext uri="{96DAC541-7B7A-43D3-8B79-37D633B846F1}">
                <asvg:svgBlip xmlns:asvg="http://schemas.microsoft.com/office/drawing/2016/SVG/main" r:embed="rId79"/>
              </a:ext>
            </a:extLst>
          </a:blip>
          <a:stretch/>
        </p:blipFill>
        <p:spPr>
          <a:xfrm>
            <a:off x="5402160" y="3503520"/>
            <a:ext cx="17028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" name="Image 39" descr=" "/>
          <p:cNvPicPr/>
          <p:nvPr/>
        </p:nvPicPr>
        <p:blipFill>
          <a:blip r:embed="rId80">
            <a:extLst>
              <a:ext uri="{96DAC541-7B7A-43D3-8B79-37D633B846F1}">
                <asvg:svgBlip xmlns:asvg="http://schemas.microsoft.com/office/drawing/2016/SVG/main" r:embed="rId81"/>
              </a:ext>
            </a:extLst>
          </a:blip>
          <a:stretch/>
        </p:blipFill>
        <p:spPr>
          <a:xfrm>
            <a:off x="5574960" y="3502800"/>
            <a:ext cx="182520" cy="181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" name="Image 40" descr=" "/>
          <p:cNvPicPr/>
          <p:nvPr/>
        </p:nvPicPr>
        <p:blipFill>
          <a:blip r:embed="rId82">
            <a:extLst>
              <a:ext uri="{96DAC541-7B7A-43D3-8B79-37D633B846F1}">
                <asvg:svgBlip xmlns:asvg="http://schemas.microsoft.com/office/drawing/2016/SVG/main" r:embed="rId83"/>
              </a:ext>
            </a:extLst>
          </a:blip>
          <a:stretch/>
        </p:blipFill>
        <p:spPr>
          <a:xfrm>
            <a:off x="5784480" y="3503160"/>
            <a:ext cx="142560" cy="17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" name="Image 41" descr=" "/>
          <p:cNvPicPr/>
          <p:nvPr/>
        </p:nvPicPr>
        <p:blipFill>
          <a:blip r:embed="rId84">
            <a:extLst>
              <a:ext uri="{96DAC541-7B7A-43D3-8B79-37D633B846F1}">
                <asvg:svgBlip xmlns:asvg="http://schemas.microsoft.com/office/drawing/2016/SVG/main" r:embed="rId85"/>
              </a:ext>
            </a:extLst>
          </a:blip>
          <a:stretch/>
        </p:blipFill>
        <p:spPr>
          <a:xfrm>
            <a:off x="5934240" y="3502800"/>
            <a:ext cx="182520" cy="181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" name="Image 42" descr=" "/>
          <p:cNvPicPr/>
          <p:nvPr/>
        </p:nvPicPr>
        <p:blipFill>
          <a:blip r:embed="rId86">
            <a:extLst>
              <a:ext uri="{96DAC541-7B7A-43D3-8B79-37D633B846F1}">
                <asvg:svgBlip xmlns:asvg="http://schemas.microsoft.com/office/drawing/2016/SVG/main" r:embed="rId87"/>
              </a:ext>
            </a:extLst>
          </a:blip>
          <a:stretch/>
        </p:blipFill>
        <p:spPr>
          <a:xfrm>
            <a:off x="6271200" y="3504960"/>
            <a:ext cx="1699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" name="Image 43" descr=" "/>
          <p:cNvPicPr/>
          <p:nvPr/>
        </p:nvPicPr>
        <p:blipFill>
          <a:blip r:embed="rId88">
            <a:extLst>
              <a:ext uri="{96DAC541-7B7A-43D3-8B79-37D633B846F1}">
                <asvg:svgBlip xmlns:asvg="http://schemas.microsoft.com/office/drawing/2016/SVG/main" r:embed="rId89"/>
              </a:ext>
            </a:extLst>
          </a:blip>
          <a:stretch/>
        </p:blipFill>
        <p:spPr>
          <a:xfrm>
            <a:off x="6449760" y="3504960"/>
            <a:ext cx="1591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" name="Image 44" descr=" "/>
          <p:cNvPicPr/>
          <p:nvPr/>
        </p:nvPicPr>
        <p:blipFill>
          <a:blip r:embed="rId90">
            <a:extLst>
              <a:ext uri="{96DAC541-7B7A-43D3-8B79-37D633B846F1}">
                <asvg:svgBlip xmlns:asvg="http://schemas.microsoft.com/office/drawing/2016/SVG/main" r:embed="rId91"/>
              </a:ext>
            </a:extLst>
          </a:blip>
          <a:stretch/>
        </p:blipFill>
        <p:spPr>
          <a:xfrm>
            <a:off x="6612120" y="3502800"/>
            <a:ext cx="19224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" name="Image 45" descr=" "/>
          <p:cNvPicPr/>
          <p:nvPr/>
        </p:nvPicPr>
        <p:blipFill>
          <a:blip r:embed="rId92">
            <a:extLst>
              <a:ext uri="{96DAC541-7B7A-43D3-8B79-37D633B846F1}">
                <asvg:svgBlip xmlns:asvg="http://schemas.microsoft.com/office/drawing/2016/SVG/main" r:embed="rId93"/>
              </a:ext>
            </a:extLst>
          </a:blip>
          <a:stretch/>
        </p:blipFill>
        <p:spPr>
          <a:xfrm>
            <a:off x="6805800" y="3504960"/>
            <a:ext cx="1645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" name="Image 46" descr=" "/>
          <p:cNvPicPr/>
          <p:nvPr/>
        </p:nvPicPr>
        <p:blipFill>
          <a:blip r:embed="rId94">
            <a:extLst>
              <a:ext uri="{96DAC541-7B7A-43D3-8B79-37D633B846F1}">
                <asvg:svgBlip xmlns:asvg="http://schemas.microsoft.com/office/drawing/2016/SVG/main" r:embed="rId95"/>
              </a:ext>
            </a:extLst>
          </a:blip>
          <a:stretch/>
        </p:blipFill>
        <p:spPr>
          <a:xfrm>
            <a:off x="18468000" y="4915080"/>
            <a:ext cx="5422680" cy="5422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" name="Image 47" descr=" "/>
          <p:cNvPicPr/>
          <p:nvPr/>
        </p:nvPicPr>
        <p:blipFill>
          <a:blip r:embed="rId96"/>
          <a:stretch/>
        </p:blipFill>
        <p:spPr>
          <a:xfrm>
            <a:off x="18583200" y="5760"/>
            <a:ext cx="5114880" cy="4130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" name="Image 48" descr=" "/>
          <p:cNvPicPr/>
          <p:nvPr/>
        </p:nvPicPr>
        <p:blipFill>
          <a:blip r:embed="rId97"/>
          <a:stretch/>
        </p:blipFill>
        <p:spPr>
          <a:xfrm>
            <a:off x="14098680" y="2413080"/>
            <a:ext cx="2590560" cy="1815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" name="Image 49" descr=" "/>
          <p:cNvPicPr/>
          <p:nvPr/>
        </p:nvPicPr>
        <p:blipFill>
          <a:blip r:embed="rId98">
            <a:extLst>
              <a:ext uri="{96DAC541-7B7A-43D3-8B79-37D633B846F1}">
                <asvg:svgBlip xmlns:asvg="http://schemas.microsoft.com/office/drawing/2016/SVG/main" r:embed="rId99"/>
              </a:ext>
            </a:extLst>
          </a:blip>
          <a:stretch/>
        </p:blipFill>
        <p:spPr>
          <a:xfrm>
            <a:off x="15348600" y="3835080"/>
            <a:ext cx="11160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" name="Image 50" descr=" "/>
          <p:cNvPicPr/>
          <p:nvPr/>
        </p:nvPicPr>
        <p:blipFill>
          <a:blip r:embed="rId100">
            <a:extLst>
              <a:ext uri="{96DAC541-7B7A-43D3-8B79-37D633B846F1}">
                <asvg:svgBlip xmlns:asvg="http://schemas.microsoft.com/office/drawing/2016/SVG/main" r:embed="rId101"/>
              </a:ext>
            </a:extLst>
          </a:blip>
          <a:stretch/>
        </p:blipFill>
        <p:spPr>
          <a:xfrm>
            <a:off x="15487920" y="3833280"/>
            <a:ext cx="118080" cy="150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" name="Image 51" descr=" "/>
          <p:cNvPicPr/>
          <p:nvPr/>
        </p:nvPicPr>
        <p:blipFill>
          <a:blip r:embed="rId102">
            <a:extLst>
              <a:ext uri="{96DAC541-7B7A-43D3-8B79-37D633B846F1}">
                <asvg:svgBlip xmlns:asvg="http://schemas.microsoft.com/office/drawing/2016/SVG/main" r:embed="rId103"/>
              </a:ext>
            </a:extLst>
          </a:blip>
          <a:stretch/>
        </p:blipFill>
        <p:spPr>
          <a:xfrm>
            <a:off x="15683040" y="3835080"/>
            <a:ext cx="10584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" name="Image 52" descr=" "/>
          <p:cNvPicPr/>
          <p:nvPr/>
        </p:nvPicPr>
        <p:blipFill>
          <a:blip r:embed="rId104">
            <a:extLst>
              <a:ext uri="{96DAC541-7B7A-43D3-8B79-37D633B846F1}">
                <asvg:svgBlip xmlns:asvg="http://schemas.microsoft.com/office/drawing/2016/SVG/main" r:embed="rId105"/>
              </a:ext>
            </a:extLst>
          </a:blip>
          <a:stretch/>
        </p:blipFill>
        <p:spPr>
          <a:xfrm>
            <a:off x="15811920" y="3835440"/>
            <a:ext cx="9396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" name="Image 53" descr=" "/>
          <p:cNvPicPr/>
          <p:nvPr/>
        </p:nvPicPr>
        <p:blipFill>
          <a:blip r:embed="rId106">
            <a:extLst>
              <a:ext uri="{96DAC541-7B7A-43D3-8B79-37D633B846F1}">
                <asvg:svgBlip xmlns:asvg="http://schemas.microsoft.com/office/drawing/2016/SVG/main" r:embed="rId107"/>
              </a:ext>
            </a:extLst>
          </a:blip>
          <a:stretch/>
        </p:blipFill>
        <p:spPr>
          <a:xfrm>
            <a:off x="15928560" y="3835080"/>
            <a:ext cx="15840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" name="Image 54" descr=" "/>
          <p:cNvPicPr/>
          <p:nvPr/>
        </p:nvPicPr>
        <p:blipFill>
          <a:blip r:embed="rId108">
            <a:extLst>
              <a:ext uri="{96DAC541-7B7A-43D3-8B79-37D633B846F1}">
                <asvg:svgBlip xmlns:asvg="http://schemas.microsoft.com/office/drawing/2016/SVG/main" r:embed="rId109"/>
              </a:ext>
            </a:extLst>
          </a:blip>
          <a:stretch/>
        </p:blipFill>
        <p:spPr>
          <a:xfrm>
            <a:off x="16119000" y="3835440"/>
            <a:ext cx="9396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" name="Image 55" descr=" "/>
          <p:cNvPicPr/>
          <p:nvPr/>
        </p:nvPicPr>
        <p:blipFill>
          <a:blip r:embed="rId110">
            <a:extLst>
              <a:ext uri="{96DAC541-7B7A-43D3-8B79-37D633B846F1}">
                <asvg:svgBlip xmlns:asvg="http://schemas.microsoft.com/office/drawing/2016/SVG/main" r:embed="rId111"/>
              </a:ext>
            </a:extLst>
          </a:blip>
          <a:stretch/>
        </p:blipFill>
        <p:spPr>
          <a:xfrm>
            <a:off x="16234920" y="3835080"/>
            <a:ext cx="11340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" name="Image 56" descr=" "/>
          <p:cNvPicPr/>
          <p:nvPr/>
        </p:nvPicPr>
        <p:blipFill>
          <a:blip r:embed="rId112">
            <a:extLst>
              <a:ext uri="{96DAC541-7B7A-43D3-8B79-37D633B846F1}">
                <asvg:svgBlip xmlns:asvg="http://schemas.microsoft.com/office/drawing/2016/SVG/main" r:embed="rId113"/>
              </a:ext>
            </a:extLst>
          </a:blip>
          <a:stretch/>
        </p:blipFill>
        <p:spPr>
          <a:xfrm>
            <a:off x="16381080" y="3835080"/>
            <a:ext cx="11160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" name="Image 57" descr=" "/>
          <p:cNvPicPr/>
          <p:nvPr/>
        </p:nvPicPr>
        <p:blipFill>
          <a:blip r:embed="rId114">
            <a:extLst>
              <a:ext uri="{96DAC541-7B7A-43D3-8B79-37D633B846F1}">
                <asvg:svgBlip xmlns:asvg="http://schemas.microsoft.com/office/drawing/2016/SVG/main" r:embed="rId115"/>
              </a:ext>
            </a:extLst>
          </a:blip>
          <a:stretch/>
        </p:blipFill>
        <p:spPr>
          <a:xfrm>
            <a:off x="16526520" y="3833280"/>
            <a:ext cx="158400" cy="150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" name="Image 58" descr=" "/>
          <p:cNvPicPr/>
          <p:nvPr/>
        </p:nvPicPr>
        <p:blipFill>
          <a:blip r:embed="rId116">
            <a:extLst>
              <a:ext uri="{96DAC541-7B7A-43D3-8B79-37D633B846F1}">
                <asvg:svgBlip xmlns:asvg="http://schemas.microsoft.com/office/drawing/2016/SVG/main" r:embed="rId117"/>
              </a:ext>
            </a:extLst>
          </a:blip>
          <a:stretch/>
        </p:blipFill>
        <p:spPr>
          <a:xfrm>
            <a:off x="15348600" y="4045680"/>
            <a:ext cx="11160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" name="Image 59" descr=" "/>
          <p:cNvPicPr/>
          <p:nvPr/>
        </p:nvPicPr>
        <p:blipFill>
          <a:blip r:embed="rId118">
            <a:extLst>
              <a:ext uri="{96DAC541-7B7A-43D3-8B79-37D633B846F1}">
                <asvg:svgBlip xmlns:asvg="http://schemas.microsoft.com/office/drawing/2016/SVG/main" r:embed="rId119"/>
              </a:ext>
            </a:extLst>
          </a:blip>
          <a:stretch/>
        </p:blipFill>
        <p:spPr>
          <a:xfrm>
            <a:off x="15492960" y="4045680"/>
            <a:ext cx="10584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" name="Image 60" descr=" "/>
          <p:cNvPicPr/>
          <p:nvPr/>
        </p:nvPicPr>
        <p:blipFill>
          <a:blip r:embed="rId120">
            <a:extLst>
              <a:ext uri="{96DAC541-7B7A-43D3-8B79-37D633B846F1}">
                <asvg:svgBlip xmlns:asvg="http://schemas.microsoft.com/office/drawing/2016/SVG/main" r:embed="rId121"/>
              </a:ext>
            </a:extLst>
          </a:blip>
          <a:stretch/>
        </p:blipFill>
        <p:spPr>
          <a:xfrm>
            <a:off x="15621480" y="4045680"/>
            <a:ext cx="9396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" name="Image 61" descr=" "/>
          <p:cNvPicPr/>
          <p:nvPr/>
        </p:nvPicPr>
        <p:blipFill>
          <a:blip r:embed="rId122">
            <a:extLst>
              <a:ext uri="{96DAC541-7B7A-43D3-8B79-37D633B846F1}">
                <asvg:svgBlip xmlns:asvg="http://schemas.microsoft.com/office/drawing/2016/SVG/main" r:embed="rId123"/>
              </a:ext>
            </a:extLst>
          </a:blip>
          <a:stretch/>
        </p:blipFill>
        <p:spPr>
          <a:xfrm>
            <a:off x="15728400" y="4043520"/>
            <a:ext cx="106200" cy="150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" name="Image 62" descr=" "/>
          <p:cNvPicPr/>
          <p:nvPr/>
        </p:nvPicPr>
        <p:blipFill>
          <a:blip r:embed="rId124">
            <a:extLst>
              <a:ext uri="{96DAC541-7B7A-43D3-8B79-37D633B846F1}">
                <asvg:svgBlip xmlns:asvg="http://schemas.microsoft.com/office/drawing/2016/SVG/main" r:embed="rId125"/>
              </a:ext>
            </a:extLst>
          </a:blip>
          <a:stretch/>
        </p:blipFill>
        <p:spPr>
          <a:xfrm>
            <a:off x="15858720" y="4045680"/>
            <a:ext cx="11160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" name="Image 63" descr=" "/>
          <p:cNvPicPr/>
          <p:nvPr/>
        </p:nvPicPr>
        <p:blipFill>
          <a:blip r:embed="rId126">
            <a:extLst>
              <a:ext uri="{96DAC541-7B7A-43D3-8B79-37D633B846F1}">
                <asvg:svgBlip xmlns:asvg="http://schemas.microsoft.com/office/drawing/2016/SVG/main" r:embed="rId127"/>
              </a:ext>
            </a:extLst>
          </a:blip>
          <a:stretch/>
        </p:blipFill>
        <p:spPr>
          <a:xfrm>
            <a:off x="15993360" y="4045320"/>
            <a:ext cx="144360" cy="18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" name="Image 64" descr=" "/>
          <p:cNvPicPr/>
          <p:nvPr/>
        </p:nvPicPr>
        <p:blipFill>
          <a:blip r:embed="rId128">
            <a:extLst>
              <a:ext uri="{96DAC541-7B7A-43D3-8B79-37D633B846F1}">
                <asvg:svgBlip xmlns:asvg="http://schemas.microsoft.com/office/drawing/2016/SVG/main" r:embed="rId129"/>
              </a:ext>
            </a:extLst>
          </a:blip>
          <a:stretch/>
        </p:blipFill>
        <p:spPr>
          <a:xfrm>
            <a:off x="16158600" y="4045680"/>
            <a:ext cx="9396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" name="Image 65" descr=" "/>
          <p:cNvPicPr/>
          <p:nvPr/>
        </p:nvPicPr>
        <p:blipFill>
          <a:blip r:embed="rId130">
            <a:extLst>
              <a:ext uri="{96DAC541-7B7A-43D3-8B79-37D633B846F1}">
                <asvg:svgBlip xmlns:asvg="http://schemas.microsoft.com/office/drawing/2016/SVG/main" r:embed="rId131"/>
              </a:ext>
            </a:extLst>
          </a:blip>
          <a:stretch/>
        </p:blipFill>
        <p:spPr>
          <a:xfrm>
            <a:off x="16273800" y="4045680"/>
            <a:ext cx="11340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" name="Image 66" descr=" "/>
          <p:cNvPicPr/>
          <p:nvPr/>
        </p:nvPicPr>
        <p:blipFill>
          <a:blip r:embed="rId132">
            <a:extLst>
              <a:ext uri="{96DAC541-7B7A-43D3-8B79-37D633B846F1}">
                <asvg:svgBlip xmlns:asvg="http://schemas.microsoft.com/office/drawing/2016/SVG/main" r:embed="rId133"/>
              </a:ext>
            </a:extLst>
          </a:blip>
          <a:stretch/>
        </p:blipFill>
        <p:spPr>
          <a:xfrm>
            <a:off x="16404480" y="4045680"/>
            <a:ext cx="113760" cy="146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" name="Image 67" descr=" "/>
          <p:cNvPicPr/>
          <p:nvPr/>
        </p:nvPicPr>
        <p:blipFill>
          <a:blip r:embed="rId134">
            <a:extLst>
              <a:ext uri="{96DAC541-7B7A-43D3-8B79-37D633B846F1}">
                <asvg:svgBlip xmlns:asvg="http://schemas.microsoft.com/office/drawing/2016/SVG/main" r:embed="rId135"/>
              </a:ext>
            </a:extLst>
          </a:blip>
          <a:stretch/>
        </p:blipFill>
        <p:spPr>
          <a:xfrm>
            <a:off x="16516440" y="4045680"/>
            <a:ext cx="12924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" name="Image 68" descr=" "/>
          <p:cNvPicPr/>
          <p:nvPr/>
        </p:nvPicPr>
        <p:blipFill>
          <a:blip r:embed="rId136">
            <a:extLst>
              <a:ext uri="{96DAC541-7B7A-43D3-8B79-37D633B846F1}">
                <asvg:svgBlip xmlns:asvg="http://schemas.microsoft.com/office/drawing/2016/SVG/main" r:embed="rId137"/>
              </a:ext>
            </a:extLst>
          </a:blip>
          <a:stretch/>
        </p:blipFill>
        <p:spPr>
          <a:xfrm>
            <a:off x="15558840" y="2487240"/>
            <a:ext cx="36000" cy="164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" name="Image 69" descr=" "/>
          <p:cNvPicPr/>
          <p:nvPr/>
        </p:nvPicPr>
        <p:blipFill>
          <a:blip r:embed="rId138">
            <a:extLst>
              <a:ext uri="{96DAC541-7B7A-43D3-8B79-37D633B846F1}">
                <asvg:svgBlip xmlns:asvg="http://schemas.microsoft.com/office/drawing/2016/SVG/main" r:embed="rId139"/>
              </a:ext>
            </a:extLst>
          </a:blip>
          <a:stretch/>
        </p:blipFill>
        <p:spPr>
          <a:xfrm>
            <a:off x="15132240" y="2497320"/>
            <a:ext cx="33480" cy="112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9" name="Image 70" descr=" "/>
          <p:cNvPicPr/>
          <p:nvPr/>
        </p:nvPicPr>
        <p:blipFill>
          <a:blip r:embed="rId140">
            <a:extLst>
              <a:ext uri="{96DAC541-7B7A-43D3-8B79-37D633B846F1}">
                <asvg:svgBlip xmlns:asvg="http://schemas.microsoft.com/office/drawing/2016/SVG/main" r:embed="rId141"/>
              </a:ext>
            </a:extLst>
          </a:blip>
          <a:stretch/>
        </p:blipFill>
        <p:spPr>
          <a:xfrm>
            <a:off x="16030800" y="3023640"/>
            <a:ext cx="36000" cy="164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0" name="Image 71" descr=" "/>
          <p:cNvPicPr/>
          <p:nvPr/>
        </p:nvPicPr>
        <p:blipFill>
          <a:blip r:embed="rId142">
            <a:extLst>
              <a:ext uri="{96DAC541-7B7A-43D3-8B79-37D633B846F1}">
                <asvg:svgBlip xmlns:asvg="http://schemas.microsoft.com/office/drawing/2016/SVG/main" r:embed="rId143"/>
              </a:ext>
            </a:extLst>
          </a:blip>
          <a:stretch/>
        </p:blipFill>
        <p:spPr>
          <a:xfrm>
            <a:off x="15904800" y="3026160"/>
            <a:ext cx="33480" cy="74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1" name="Image 72" descr=" "/>
          <p:cNvPicPr/>
          <p:nvPr/>
        </p:nvPicPr>
        <p:blipFill>
          <a:blip r:embed="rId144">
            <a:extLst>
              <a:ext uri="{96DAC541-7B7A-43D3-8B79-37D633B846F1}">
                <asvg:svgBlip xmlns:asvg="http://schemas.microsoft.com/office/drawing/2016/SVG/main" r:embed="rId145"/>
              </a:ext>
            </a:extLst>
          </a:blip>
          <a:stretch/>
        </p:blipFill>
        <p:spPr>
          <a:xfrm>
            <a:off x="15833880" y="2497320"/>
            <a:ext cx="33120" cy="112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2" name="Image 73" descr=" "/>
          <p:cNvPicPr/>
          <p:nvPr/>
        </p:nvPicPr>
        <p:blipFill>
          <a:blip r:embed="rId146">
            <a:extLst>
              <a:ext uri="{96DAC541-7B7A-43D3-8B79-37D633B846F1}">
                <asvg:svgBlip xmlns:asvg="http://schemas.microsoft.com/office/drawing/2016/SVG/main" r:embed="rId147"/>
              </a:ext>
            </a:extLst>
          </a:blip>
          <a:stretch/>
        </p:blipFill>
        <p:spPr>
          <a:xfrm>
            <a:off x="15991920" y="2755440"/>
            <a:ext cx="36000" cy="164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3" name="Image 74" descr=" "/>
          <p:cNvPicPr/>
          <p:nvPr/>
        </p:nvPicPr>
        <p:blipFill>
          <a:blip r:embed="rId148">
            <a:extLst>
              <a:ext uri="{96DAC541-7B7A-43D3-8B79-37D633B846F1}">
                <asvg:svgBlip xmlns:asvg="http://schemas.microsoft.com/office/drawing/2016/SVG/main" r:embed="rId149"/>
              </a:ext>
            </a:extLst>
          </a:blip>
          <a:stretch/>
        </p:blipFill>
        <p:spPr>
          <a:xfrm>
            <a:off x="16391880" y="2573640"/>
            <a:ext cx="33480" cy="74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4" name="Image 75" descr=" "/>
          <p:cNvPicPr/>
          <p:nvPr/>
        </p:nvPicPr>
        <p:blipFill>
          <a:blip r:embed="rId150">
            <a:extLst>
              <a:ext uri="{96DAC541-7B7A-43D3-8B79-37D633B846F1}">
                <asvg:svgBlip xmlns:asvg="http://schemas.microsoft.com/office/drawing/2016/SVG/main" r:embed="rId151"/>
              </a:ext>
            </a:extLst>
          </a:blip>
          <a:stretch/>
        </p:blipFill>
        <p:spPr>
          <a:xfrm>
            <a:off x="16512840" y="2841840"/>
            <a:ext cx="33480" cy="74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5" name="Image 76" descr=" "/>
          <p:cNvPicPr/>
          <p:nvPr/>
        </p:nvPicPr>
        <p:blipFill>
          <a:blip r:embed="rId152">
            <a:extLst>
              <a:ext uri="{96DAC541-7B7A-43D3-8B79-37D633B846F1}">
                <asvg:svgBlip xmlns:asvg="http://schemas.microsoft.com/office/drawing/2016/SVG/main" r:embed="rId153"/>
              </a:ext>
            </a:extLst>
          </a:blip>
          <a:stretch/>
        </p:blipFill>
        <p:spPr>
          <a:xfrm>
            <a:off x="16123680" y="2573640"/>
            <a:ext cx="33480" cy="74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6" name="Image 77" descr=" "/>
          <p:cNvPicPr/>
          <p:nvPr/>
        </p:nvPicPr>
        <p:blipFill>
          <a:blip r:embed="rId154">
            <a:extLst>
              <a:ext uri="{96DAC541-7B7A-43D3-8B79-37D633B846F1}">
                <asvg:svgBlip xmlns:asvg="http://schemas.microsoft.com/office/drawing/2016/SVG/main" r:embed="rId155"/>
              </a:ext>
            </a:extLst>
          </a:blip>
          <a:stretch/>
        </p:blipFill>
        <p:spPr>
          <a:xfrm>
            <a:off x="15865920" y="2757960"/>
            <a:ext cx="33480" cy="74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7" name="Text 1"/>
          <p:cNvSpPr/>
          <p:nvPr/>
        </p:nvSpPr>
        <p:spPr>
          <a:xfrm>
            <a:off x="2286360" y="11264760"/>
            <a:ext cx="3530160" cy="659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960"/>
              </a:lnSpc>
              <a:tabLst>
                <a:tab pos="0" algn="l"/>
              </a:tabLst>
            </a:pP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г. Краснодар</a:t>
            </a:r>
            <a:endParaRPr lang="ru-RU" sz="3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8" name="Text 2"/>
          <p:cNvSpPr/>
          <p:nvPr/>
        </p:nvSpPr>
        <p:spPr>
          <a:xfrm>
            <a:off x="21135600" y="11442600"/>
            <a:ext cx="1764720" cy="659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r" defTabSz="914400">
              <a:lnSpc>
                <a:spcPts val="3960"/>
              </a:lnSpc>
              <a:tabLst>
                <a:tab pos="0" algn="l"/>
              </a:tabLst>
            </a:pP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fmkk.ru</a:t>
            </a:r>
            <a:endParaRPr lang="ru-RU" sz="3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" name="Shape 3"/>
          <p:cNvSpPr/>
          <p:nvPr/>
        </p:nvSpPr>
        <p:spPr>
          <a:xfrm>
            <a:off x="16270560" y="11264760"/>
            <a:ext cx="4673520" cy="862920"/>
          </a:xfrm>
          <a:prstGeom prst="roundRect">
            <a:avLst>
              <a:gd name="adj" fmla="val 21176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Text 4"/>
          <p:cNvSpPr/>
          <p:nvPr/>
        </p:nvSpPr>
        <p:spPr>
          <a:xfrm>
            <a:off x="16405200" y="11444760"/>
            <a:ext cx="4305240" cy="659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960"/>
              </a:lnSpc>
              <a:tabLst>
                <a:tab pos="0" algn="l"/>
              </a:tabLst>
            </a:pPr>
            <a:r>
              <a:rPr lang="en-US" sz="3600" b="0" u="none" strike="noStrike">
                <a:solidFill>
                  <a:srgbClr val="444343"/>
                </a:solidFill>
                <a:effectLst/>
                <a:uFillTx/>
                <a:latin typeface="Mulish Bold"/>
                <a:ea typeface="Mulish Bold"/>
              </a:rPr>
              <a:t>+7(861) 298-08-08</a:t>
            </a:r>
            <a:endParaRPr lang="ru-RU" sz="3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0"/>
          <p:cNvSpPr/>
          <p:nvPr/>
        </p:nvSpPr>
        <p:spPr>
          <a:xfrm>
            <a:off x="1340640" y="7432920"/>
            <a:ext cx="21196440" cy="3006000"/>
          </a:xfrm>
          <a:prstGeom prst="roundRect">
            <a:avLst>
              <a:gd name="adj" fmla="val 5449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2" name="Shape 1"/>
          <p:cNvSpPr/>
          <p:nvPr/>
        </p:nvSpPr>
        <p:spPr>
          <a:xfrm>
            <a:off x="1340640" y="3999960"/>
            <a:ext cx="21196440" cy="3199680"/>
          </a:xfrm>
          <a:prstGeom prst="roundRect">
            <a:avLst>
              <a:gd name="adj" fmla="val 3476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3" name="Text 2"/>
          <p:cNvSpPr/>
          <p:nvPr/>
        </p:nvSpPr>
        <p:spPr>
          <a:xfrm>
            <a:off x="1340640" y="2485080"/>
            <a:ext cx="17541720" cy="96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FF0000"/>
                </a:solidFill>
                <a:effectLst/>
                <a:uFillTx/>
                <a:latin typeface="Jost ExtraBold"/>
                <a:ea typeface="Jost ExtraBold"/>
              </a:rPr>
              <a:t>Основные </a:t>
            </a:r>
            <a:r>
              <a:rPr lang="ru-RU" sz="8000" b="0" u="none" strike="noStrike">
                <a:solidFill>
                  <a:srgbClr val="FF0000"/>
                </a:solidFill>
                <a:effectLst/>
                <a:uFillTx/>
                <a:latin typeface="Jost ExtraBold"/>
                <a:ea typeface="Jost ExtraBold"/>
              </a:rPr>
              <a:t>требования</a:t>
            </a:r>
            <a:r>
              <a:rPr lang="en-US" sz="8000" b="0" u="none" strike="noStrike">
                <a:solidFill>
                  <a:srgbClr val="FF0000"/>
                </a:solidFill>
                <a:effectLst/>
                <a:uFillTx/>
                <a:latin typeface="Jost ExtraBold"/>
                <a:ea typeface="Jost ExtraBold"/>
              </a:rPr>
              <a:t>: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94" name="Image 0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9992240" y="0"/>
            <a:ext cx="4394160" cy="3979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5" name="Image 1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20688840" y="0"/>
            <a:ext cx="3697560" cy="3282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6" name="Image 2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21321360" y="0"/>
            <a:ext cx="3065040" cy="265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7" name="Image 3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21953520" y="0"/>
            <a:ext cx="2432520" cy="2027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8" name="Text 3"/>
          <p:cNvSpPr/>
          <p:nvPr/>
        </p:nvSpPr>
        <p:spPr>
          <a:xfrm>
            <a:off x="1694880" y="7432920"/>
            <a:ext cx="20623320" cy="2792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500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8DEAE4"/>
                </a:solidFill>
                <a:effectLst/>
                <a:uFillTx/>
                <a:latin typeface="Mulish Bold"/>
                <a:ea typeface="Mulish Bold"/>
              </a:rPr>
              <a:t>Нормативно установленные ограничения</a:t>
            </a: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– займы не предоставляются осуществляющим добычу и (или) реализацию полезных ископаемых, за исключением общераспространенных; являющимся кредитными организациями, страховыми организациями, инвестиционными фондами, негосударственными пенсионными фондами, профессиональными участниками рынка ценных бумаг, ломбардами</a:t>
            </a:r>
            <a:r>
              <a:rPr lang="ru-RU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50000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50000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" name="Text 5"/>
          <p:cNvSpPr/>
          <p:nvPr/>
        </p:nvSpPr>
        <p:spPr>
          <a:xfrm>
            <a:off x="1575000" y="4192560"/>
            <a:ext cx="20073240" cy="231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457200" indent="-457200" defTabSz="914400">
              <a:lnSpc>
                <a:spcPct val="150000"/>
              </a:lnSpc>
              <a:buClr>
                <a:srgbClr val="FFFFFF"/>
              </a:buClr>
              <a:buFont typeface="OpenSymbol"/>
              <a:buChar char="-"/>
            </a:pPr>
            <a:r>
              <a:rPr lang="ru-RU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является Субъектом малого предпринимательства весь период заимствования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150000"/>
              </a:lnSpc>
              <a:buClr>
                <a:srgbClr val="FFFFFF"/>
              </a:buClr>
              <a:buFont typeface="OpenSymbol"/>
              <a:buChar char="-"/>
            </a:pPr>
            <a:r>
              <a:rPr lang="ru-RU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зарегистрирован на территории Краснодарского края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150000"/>
              </a:lnSpc>
              <a:buClr>
                <a:srgbClr val="FFFFFF"/>
              </a:buClr>
              <a:buFont typeface="OpenSymbol"/>
              <a:buChar char="-"/>
            </a:pPr>
            <a:r>
              <a:rPr lang="ru-RU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возраст от 18 до 75 лет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150000"/>
              </a:lnSpc>
              <a:buClr>
                <a:srgbClr val="FFFFFF"/>
              </a:buClr>
              <a:buFont typeface="OpenSymbol"/>
              <a:buChar char="-"/>
            </a:pPr>
            <a:r>
              <a:rPr lang="ru-RU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обеспечение и поручительство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50000"/>
              </a:lnSpc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00" name="Image 4" descr=" "/>
          <p:cNvPicPr/>
          <p:nvPr/>
        </p:nvPicPr>
        <p:blipFill>
          <a:blip r:embed="rId11"/>
          <a:stretch/>
        </p:blipFill>
        <p:spPr>
          <a:xfrm>
            <a:off x="1575000" y="10439280"/>
            <a:ext cx="6134040" cy="3276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1" name="Image 5" descr=" "/>
          <p:cNvPicPr/>
          <p:nvPr/>
        </p:nvPicPr>
        <p:blipFill>
          <a:blip r:embed="rId11"/>
          <a:stretch/>
        </p:blipFill>
        <p:spPr>
          <a:xfrm>
            <a:off x="6198480" y="10439280"/>
            <a:ext cx="6134040" cy="3276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2" name="Text 10"/>
          <p:cNvSpPr/>
          <p:nvPr/>
        </p:nvSpPr>
        <p:spPr>
          <a:xfrm>
            <a:off x="1098360" y="220680"/>
            <a:ext cx="3221280" cy="858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вид</a:t>
            </a:r>
            <a:r>
              <a:rPr lang="ru-RU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ы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займов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3" name="Text 3"/>
          <p:cNvSpPr/>
          <p:nvPr/>
        </p:nvSpPr>
        <p:spPr>
          <a:xfrm>
            <a:off x="1518120" y="1260000"/>
            <a:ext cx="2319480" cy="145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8799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2</a:t>
            </a:r>
            <a:r>
              <a:rPr lang="ru-RU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1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4" name="Text 14"/>
          <p:cNvSpPr/>
          <p:nvPr/>
        </p:nvSpPr>
        <p:spPr>
          <a:xfrm>
            <a:off x="9528120" y="306720"/>
            <a:ext cx="4871520" cy="96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максимальная сумма займа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" name="Text 7"/>
          <p:cNvSpPr/>
          <p:nvPr/>
        </p:nvSpPr>
        <p:spPr>
          <a:xfrm>
            <a:off x="9900000" y="1080000"/>
            <a:ext cx="3932640" cy="145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8799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5 млн.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6" name="Text 15"/>
          <p:cNvSpPr/>
          <p:nvPr/>
        </p:nvSpPr>
        <p:spPr>
          <a:xfrm>
            <a:off x="18588240" y="180000"/>
            <a:ext cx="3911400" cy="96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максимальный срок займа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7" name="Text 8"/>
          <p:cNvSpPr/>
          <p:nvPr/>
        </p:nvSpPr>
        <p:spPr>
          <a:xfrm>
            <a:off x="18747000" y="1080000"/>
            <a:ext cx="3932640" cy="145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8799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3 года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Image 0" descr=" "/>
          <p:cNvPicPr/>
          <p:nvPr/>
        </p:nvPicPr>
        <p:blipFill>
          <a:blip r:embed="rId3"/>
          <a:stretch/>
        </p:blipFill>
        <p:spPr>
          <a:xfrm>
            <a:off x="18424080" y="101520"/>
            <a:ext cx="5626080" cy="5160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9" name="Text 3"/>
          <p:cNvSpPr/>
          <p:nvPr/>
        </p:nvSpPr>
        <p:spPr>
          <a:xfrm>
            <a:off x="3510720" y="1271880"/>
            <a:ext cx="2319480" cy="145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8799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2</a:t>
            </a:r>
            <a:r>
              <a:rPr lang="ru-RU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1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0" name="Text 4"/>
          <p:cNvSpPr/>
          <p:nvPr/>
        </p:nvSpPr>
        <p:spPr>
          <a:xfrm>
            <a:off x="1120680" y="4420800"/>
            <a:ext cx="8385480" cy="4162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Наличие негативной кредитной истории (заявителей, поручителей, </a:t>
            </a:r>
            <a:r>
              <a:rPr lang="ru-RU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залогодателей </a:t>
            </a: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или связанных с ними</a:t>
            </a:r>
            <a:r>
              <a:rPr lang="ru-RU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лиц</a:t>
            </a:r>
            <a:r>
              <a:rPr lang="ru-RU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)</a:t>
            </a:r>
            <a:endParaRPr lang="ru-RU" sz="3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1" name="Text 7"/>
          <p:cNvSpPr/>
          <p:nvPr/>
        </p:nvSpPr>
        <p:spPr>
          <a:xfrm>
            <a:off x="9207000" y="973440"/>
            <a:ext cx="3932640" cy="145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8799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5 млн.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2" name="Text 8"/>
          <p:cNvSpPr/>
          <p:nvPr/>
        </p:nvSpPr>
        <p:spPr>
          <a:xfrm>
            <a:off x="16380000" y="1064160"/>
            <a:ext cx="3932640" cy="145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8799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3 года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3" name="Text 10"/>
          <p:cNvSpPr/>
          <p:nvPr/>
        </p:nvSpPr>
        <p:spPr>
          <a:xfrm>
            <a:off x="3469320" y="270720"/>
            <a:ext cx="2666520" cy="96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вид</a:t>
            </a:r>
            <a:r>
              <a:rPr lang="ru-RU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ы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займов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4" name="Text 12"/>
          <p:cNvSpPr/>
          <p:nvPr/>
        </p:nvSpPr>
        <p:spPr>
          <a:xfrm>
            <a:off x="8672040" y="2429280"/>
            <a:ext cx="4782600" cy="138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выдано займов за весь период деятельности Фонда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5" name="Text 13"/>
          <p:cNvSpPr/>
          <p:nvPr/>
        </p:nvSpPr>
        <p:spPr>
          <a:xfrm>
            <a:off x="16778880" y="5641560"/>
            <a:ext cx="4673520" cy="138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общая сум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м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 займов,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выданных за весь период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6" name="Text 14"/>
          <p:cNvSpPr/>
          <p:nvPr/>
        </p:nvSpPr>
        <p:spPr>
          <a:xfrm>
            <a:off x="9180000" y="187920"/>
            <a:ext cx="4076640" cy="96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максимальная сумма займа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7" name="Text 15"/>
          <p:cNvSpPr/>
          <p:nvPr/>
        </p:nvSpPr>
        <p:spPr>
          <a:xfrm>
            <a:off x="16020000" y="360000"/>
            <a:ext cx="4548240" cy="10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максимальный срок займа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18" name="Image 1" descr=" "/>
          <p:cNvPicPr/>
          <p:nvPr/>
        </p:nvPicPr>
        <p:blipFill>
          <a:blip r:embed="rId4"/>
          <a:stretch/>
        </p:blipFill>
        <p:spPr>
          <a:xfrm>
            <a:off x="0" y="0"/>
            <a:ext cx="2582280" cy="2586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9" name="Text 4"/>
          <p:cNvSpPr/>
          <p:nvPr/>
        </p:nvSpPr>
        <p:spPr>
          <a:xfrm>
            <a:off x="7200000" y="2670120"/>
            <a:ext cx="8736120" cy="1109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r>
              <a:rPr lang="ru-RU" sz="5400" b="0" u="none" strike="noStrike">
                <a:solidFill>
                  <a:srgbClr val="FF0000"/>
                </a:solidFill>
                <a:effectLst/>
                <a:uFillTx/>
                <a:latin typeface="Arial Black"/>
                <a:ea typeface="Mulish Bold"/>
              </a:rPr>
              <a:t>СТОП-ФАКТОРЫ </a:t>
            </a:r>
            <a:r>
              <a:rPr lang="en-US" sz="5400" b="0" u="none" strike="noStrike">
                <a:solidFill>
                  <a:srgbClr val="FF0000"/>
                </a:solidFill>
                <a:effectLst/>
                <a:uFillTx/>
                <a:latin typeface="Arial Black"/>
                <a:ea typeface="Mulish Bold"/>
              </a:rPr>
              <a:t>:</a:t>
            </a:r>
            <a:endParaRPr lang="ru-RU" sz="5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8DEAE4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0" name="Text 5"/>
          <p:cNvSpPr/>
          <p:nvPr/>
        </p:nvSpPr>
        <p:spPr>
          <a:xfrm>
            <a:off x="7289640" y="9882720"/>
            <a:ext cx="8857440" cy="138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50000"/>
              </a:lnSpc>
              <a:tabLst>
                <a:tab pos="0" algn="l"/>
              </a:tabLst>
            </a:pP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Низк</a:t>
            </a:r>
            <a:r>
              <a:rPr lang="ru-RU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ая</a:t>
            </a: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степень легализации бизнеса (не декларирование доходов)</a:t>
            </a:r>
            <a:endParaRPr lang="ru-RU" sz="3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lang="ru-RU" sz="3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1" name="Shape 1"/>
          <p:cNvSpPr/>
          <p:nvPr/>
        </p:nvSpPr>
        <p:spPr>
          <a:xfrm>
            <a:off x="5830920" y="10145880"/>
            <a:ext cx="11516400" cy="2169360"/>
          </a:xfrm>
          <a:prstGeom prst="roundRect">
            <a:avLst>
              <a:gd name="adj" fmla="val 3476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2" name="Shape 1"/>
          <p:cNvSpPr/>
          <p:nvPr/>
        </p:nvSpPr>
        <p:spPr>
          <a:xfrm>
            <a:off x="867960" y="4204080"/>
            <a:ext cx="8660160" cy="5329440"/>
          </a:xfrm>
          <a:prstGeom prst="roundRect">
            <a:avLst>
              <a:gd name="adj" fmla="val 3476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3" name="Shape 1"/>
          <p:cNvSpPr/>
          <p:nvPr/>
        </p:nvSpPr>
        <p:spPr>
          <a:xfrm>
            <a:off x="10366920" y="4236120"/>
            <a:ext cx="12898800" cy="5297040"/>
          </a:xfrm>
          <a:prstGeom prst="roundRect">
            <a:avLst>
              <a:gd name="adj" fmla="val 3476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4" name="TextBox 30"/>
          <p:cNvSpPr/>
          <p:nvPr/>
        </p:nvSpPr>
        <p:spPr>
          <a:xfrm>
            <a:off x="10449000" y="4398480"/>
            <a:ext cx="12578040" cy="498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50000"/>
              </a:lnSpc>
              <a:tabLst>
                <a:tab pos="0" algn="l"/>
              </a:tabLst>
            </a:pP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Наличие негативной деловой репутации</a:t>
            </a:r>
            <a:r>
              <a:rPr lang="ru-RU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у заявителей, поручителей, залогодателей или связанных с ними лиц</a:t>
            </a:r>
            <a:r>
              <a:rPr lang="en-US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(непогашенной судимости, неисполненных исполнительных производств или исполнительных производств, оконченных в связи с невозможностью взыскания</a:t>
            </a:r>
            <a:r>
              <a:rPr lang="ru-RU" sz="36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)</a:t>
            </a:r>
            <a:endParaRPr lang="ru-RU" sz="3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0"/>
          <p:cNvSpPr/>
          <p:nvPr/>
        </p:nvSpPr>
        <p:spPr>
          <a:xfrm>
            <a:off x="732960" y="2520000"/>
            <a:ext cx="7186680" cy="1328400"/>
          </a:xfrm>
          <a:prstGeom prst="roundRect">
            <a:avLst>
              <a:gd name="adj" fmla="val 14098"/>
            </a:avLst>
          </a:prstGeom>
          <a:solidFill>
            <a:srgbClr val="8DEAE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Text 1"/>
          <p:cNvSpPr/>
          <p:nvPr/>
        </p:nvSpPr>
        <p:spPr>
          <a:xfrm>
            <a:off x="1558440" y="540000"/>
            <a:ext cx="15001560" cy="2369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" name="Text 2"/>
          <p:cNvSpPr/>
          <p:nvPr/>
        </p:nvSpPr>
        <p:spPr>
          <a:xfrm>
            <a:off x="2486520" y="2880000"/>
            <a:ext cx="3545280" cy="163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5400"/>
              </a:lnSpc>
              <a:tabLst>
                <a:tab pos="0" algn="l"/>
              </a:tabLst>
            </a:pPr>
            <a:r>
              <a:rPr lang="en-US" sz="5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«</a:t>
            </a:r>
            <a:r>
              <a:rPr lang="ru-RU" sz="5000" b="0" u="none" strike="noStrik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СВОи»</a:t>
            </a:r>
            <a:endParaRPr lang="ru-RU" sz="5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8" name="Text 3"/>
          <p:cNvSpPr/>
          <p:nvPr/>
        </p:nvSpPr>
        <p:spPr>
          <a:xfrm>
            <a:off x="8280000" y="1800000"/>
            <a:ext cx="14978520" cy="413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3521"/>
              </a:lnSpc>
              <a:tabLst>
                <a:tab pos="0" algn="l"/>
              </a:tabLst>
            </a:pPr>
            <a:r>
              <a:rPr lang="ru-RU" sz="3200" b="1" u="none" strike="noStrike">
                <a:solidFill>
                  <a:srgbClr val="FFFFFF"/>
                </a:solidFill>
                <a:effectLst/>
                <a:uFillTx/>
                <a:latin typeface="TimesNewRomanPSMT"/>
                <a:ea typeface="Microsoft Yi Baiti"/>
              </a:rPr>
              <a:t> </a:t>
            </a:r>
            <a:r>
              <a:rPr lang="ru-RU" sz="3200" b="1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- СМП, созданные гражданами, являющимися ветеранами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3200" b="1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боевых действий или участниками  специальной военной 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3200" b="1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операции на территориях Украины, Донецкой Народной Республики, Луганской Народной Республики, Запорожской области и Херсонской области;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r>
              <a:rPr lang="ru-RU" sz="3200" b="1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- СМП, оказывающие поддержку Вооруженным силам РФ, осуществляющие деятельность, направленную на производство и/или реализацию товаров, работ, услуг для ВС РФ.</a:t>
            </a:r>
            <a:br>
              <a:rPr sz="3200"/>
            </a:br>
            <a:endParaRPr lang="ru-RU" sz="3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Shape 4"/>
          <p:cNvSpPr/>
          <p:nvPr/>
        </p:nvSpPr>
        <p:spPr>
          <a:xfrm>
            <a:off x="617760" y="5940000"/>
            <a:ext cx="23039640" cy="7685640"/>
          </a:xfrm>
          <a:prstGeom prst="roundRect">
            <a:avLst>
              <a:gd name="adj" fmla="val 4441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30" name="Text 5"/>
          <p:cNvSpPr/>
          <p:nvPr/>
        </p:nvSpPr>
        <p:spPr>
          <a:xfrm>
            <a:off x="1928520" y="6480000"/>
            <a:ext cx="2751120" cy="101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1" name="Text 6"/>
          <p:cNvSpPr/>
          <p:nvPr/>
        </p:nvSpPr>
        <p:spPr>
          <a:xfrm>
            <a:off x="2171880" y="763272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36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2" name="Text 7"/>
          <p:cNvSpPr/>
          <p:nvPr/>
        </p:nvSpPr>
        <p:spPr>
          <a:xfrm>
            <a:off x="8980200" y="7554240"/>
            <a:ext cx="2742840" cy="96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2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3" name="Text 8"/>
          <p:cNvSpPr/>
          <p:nvPr/>
        </p:nvSpPr>
        <p:spPr>
          <a:xfrm>
            <a:off x="12104640" y="7632720"/>
            <a:ext cx="4813200" cy="4507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2999"/>
              </a:lnSpc>
              <a:tabLst>
                <a:tab pos="0" algn="l"/>
              </a:tabLst>
            </a:pPr>
            <a:endParaRPr lang="en-US" sz="3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34" name="Text 9"/>
          <p:cNvSpPr/>
          <p:nvPr/>
        </p:nvSpPr>
        <p:spPr>
          <a:xfrm>
            <a:off x="5487120" y="7632720"/>
            <a:ext cx="2933280" cy="138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5 млн.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5" name="Text 11"/>
          <p:cNvSpPr/>
          <p:nvPr/>
        </p:nvSpPr>
        <p:spPr>
          <a:xfrm>
            <a:off x="19620000" y="7632720"/>
            <a:ext cx="2879640" cy="54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12</a:t>
            </a: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мес.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6" name="Text 12"/>
          <p:cNvSpPr/>
          <p:nvPr/>
        </p:nvSpPr>
        <p:spPr>
          <a:xfrm>
            <a:off x="5393880" y="6480000"/>
            <a:ext cx="3119760" cy="1152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7" name="Text 13"/>
          <p:cNvSpPr/>
          <p:nvPr/>
        </p:nvSpPr>
        <p:spPr>
          <a:xfrm>
            <a:off x="8683560" y="6480000"/>
            <a:ext cx="3335400" cy="101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8" name="Text 14"/>
          <p:cNvSpPr/>
          <p:nvPr/>
        </p:nvSpPr>
        <p:spPr>
          <a:xfrm>
            <a:off x="14660280" y="6343920"/>
            <a:ext cx="2141640" cy="101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9" name="Text 15"/>
          <p:cNvSpPr/>
          <p:nvPr/>
        </p:nvSpPr>
        <p:spPr>
          <a:xfrm>
            <a:off x="19980000" y="6120000"/>
            <a:ext cx="3419640" cy="1419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521"/>
              </a:lnSpc>
              <a:tabLst>
                <a:tab pos="0" algn="l"/>
              </a:tabLst>
            </a:pPr>
            <a:r>
              <a:rPr lang="en-US" sz="32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40" name="Image 0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5144040" y="5918040"/>
            <a:ext cx="24840" cy="7797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1" name="Image 1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1861560" y="7493760"/>
            <a:ext cx="19648800" cy="24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2" name="Image 2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8751240" y="5918040"/>
            <a:ext cx="24840" cy="7797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3" name="Image 3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1939400" y="5918040"/>
            <a:ext cx="24840" cy="7797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4" name="Image 4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9508040" y="5680080"/>
            <a:ext cx="24840" cy="7797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5" name="Image 5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21465720" y="0"/>
            <a:ext cx="1463040" cy="1465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6" name="Image 6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21465720" y="1458720"/>
            <a:ext cx="1463040" cy="1462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7" name="Image 7" descr=" "/>
          <p:cNvPicPr/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/>
        </p:blipFill>
        <p:spPr>
          <a:xfrm>
            <a:off x="22929480" y="0"/>
            <a:ext cx="1456920" cy="1465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8" name="Image 8" descr=" "/>
          <p:cNvPicPr/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/>
        </p:blipFill>
        <p:spPr>
          <a:xfrm>
            <a:off x="22929480" y="1458720"/>
            <a:ext cx="1456920" cy="1462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9" name="Text 7"/>
          <p:cNvSpPr/>
          <p:nvPr/>
        </p:nvSpPr>
        <p:spPr>
          <a:xfrm>
            <a:off x="12358800" y="7635960"/>
            <a:ext cx="4262760" cy="4504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endParaRPr lang="en-US" sz="3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50" name="Text 7"/>
          <p:cNvSpPr/>
          <p:nvPr/>
        </p:nvSpPr>
        <p:spPr>
          <a:xfrm>
            <a:off x="11901240" y="7635960"/>
            <a:ext cx="7358400" cy="5989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2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2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2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Строительство/ремонт нежилых помещений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2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Ремонт оборудования/ТС, используемых в производственном процессе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2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Выплата по передаче прав на франшизу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2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компьютерной техники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pos="0" algn="l"/>
              </a:tabLst>
            </a:pPr>
            <a:r>
              <a:rPr lang="ru-RU" sz="32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услуг по изготовлению рекламной продукции</a:t>
            </a:r>
            <a:endParaRPr lang="ru-RU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Image 0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0027800" y="4286160"/>
            <a:ext cx="7315560" cy="7314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2" name="Shape 0"/>
          <p:cNvSpPr/>
          <p:nvPr/>
        </p:nvSpPr>
        <p:spPr>
          <a:xfrm>
            <a:off x="1258200" y="4966920"/>
            <a:ext cx="9843120" cy="6158880"/>
          </a:xfrm>
          <a:prstGeom prst="roundRect">
            <a:avLst>
              <a:gd name="adj" fmla="val 4157"/>
            </a:avLst>
          </a:prstGeom>
          <a:solidFill>
            <a:srgbClr val="2E217E"/>
          </a:solidFill>
          <a:ln w="25400">
            <a:solidFill>
              <a:srgbClr val="ED1C2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3" name="Text 1"/>
          <p:cNvSpPr/>
          <p:nvPr/>
        </p:nvSpPr>
        <p:spPr>
          <a:xfrm>
            <a:off x="1575000" y="1574640"/>
            <a:ext cx="15453000" cy="187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7200"/>
              </a:lnSpc>
              <a:tabLst>
                <a:tab pos="0" algn="l"/>
              </a:tabLst>
            </a:pPr>
            <a:r>
              <a:rPr lang="en-US" sz="8000" b="0" u="none" strike="noStrike">
                <a:solidFill>
                  <a:srgbClr val="ED1C24"/>
                </a:solidFill>
                <a:effectLst/>
                <a:uFillTx/>
                <a:latin typeface="Jost ExtraBold"/>
                <a:ea typeface="Jost ExtraBold"/>
              </a:rPr>
              <a:t>Способы подачи заявления </a:t>
            </a:r>
            <a:r>
              <a:rPr lang="en-US" sz="8000" b="0" u="none" strike="noStrik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на получение займа</a:t>
            </a:r>
            <a:endParaRPr lang="ru-RU" sz="8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4" name="Text 2"/>
          <p:cNvSpPr/>
          <p:nvPr/>
        </p:nvSpPr>
        <p:spPr>
          <a:xfrm>
            <a:off x="2921400" y="5778360"/>
            <a:ext cx="8445960" cy="5282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Лично в офисе Фонда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С использованием сервиса Цифровая платформа МСП МСП.РФ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Через личный кабинет на региональном портале государственных услуг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5" name="Shape 3"/>
          <p:cNvSpPr/>
          <p:nvPr/>
        </p:nvSpPr>
        <p:spPr>
          <a:xfrm>
            <a:off x="2235600" y="5956200"/>
            <a:ext cx="138960" cy="13896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6" name="Shape 4"/>
          <p:cNvSpPr/>
          <p:nvPr/>
        </p:nvSpPr>
        <p:spPr>
          <a:xfrm>
            <a:off x="2235600" y="6730920"/>
            <a:ext cx="138960" cy="13896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7" name="Shape 5"/>
          <p:cNvSpPr/>
          <p:nvPr/>
        </p:nvSpPr>
        <p:spPr>
          <a:xfrm>
            <a:off x="2235600" y="7873920"/>
            <a:ext cx="138960" cy="13896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58" name="Image 1" descr=" "/>
          <p:cNvPicPr/>
          <p:nvPr/>
        </p:nvPicPr>
        <p:blipFill>
          <a:blip r:embed="rId5"/>
          <a:stretch/>
        </p:blipFill>
        <p:spPr>
          <a:xfrm>
            <a:off x="18364320" y="8229600"/>
            <a:ext cx="5489280" cy="5479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9" name="Image 2" descr=" "/>
          <p:cNvPicPr/>
          <p:nvPr/>
        </p:nvPicPr>
        <p:blipFill>
          <a:blip r:embed="rId6"/>
          <a:stretch/>
        </p:blipFill>
        <p:spPr>
          <a:xfrm>
            <a:off x="15953040" y="11125080"/>
            <a:ext cx="2416320" cy="2412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0" name="Image 3" descr=" "/>
          <p:cNvPicPr/>
          <p:nvPr/>
        </p:nvPicPr>
        <p:blipFill>
          <a:blip r:embed="rId7"/>
          <a:stretch/>
        </p:blipFill>
        <p:spPr>
          <a:xfrm>
            <a:off x="22025160" y="5880240"/>
            <a:ext cx="2357280" cy="2353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1" name="Image 4" descr=" "/>
          <p:cNvPicPr/>
          <p:nvPr/>
        </p:nvPicPr>
        <p:blipFill>
          <a:blip r:embed="rId8"/>
          <a:stretch/>
        </p:blipFill>
        <p:spPr>
          <a:xfrm>
            <a:off x="19268280" y="0"/>
            <a:ext cx="5114880" cy="36986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1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Image 0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0" y="9398160"/>
            <a:ext cx="5295960" cy="4317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3" name="Image 1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0" y="10094760"/>
            <a:ext cx="4599360" cy="3620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4" name="Image 2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0" y="10727280"/>
            <a:ext cx="3957840" cy="2988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5" name="Image 3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0" y="11355120"/>
            <a:ext cx="3339000" cy="2360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6" name="Image 4" descr=" "/>
          <p:cNvPicPr/>
          <p:nvPr/>
        </p:nvPicPr>
        <p:blipFill>
          <a:blip r:embed="rId11"/>
          <a:stretch/>
        </p:blipFill>
        <p:spPr>
          <a:xfrm>
            <a:off x="0" y="0"/>
            <a:ext cx="4987800" cy="4105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7" name="Image 5" descr=" "/>
          <p:cNvPicPr/>
          <p:nvPr/>
        </p:nvPicPr>
        <p:blipFill>
          <a:blip r:embed="rId12"/>
          <a:stretch/>
        </p:blipFill>
        <p:spPr>
          <a:xfrm>
            <a:off x="18900000" y="8445600"/>
            <a:ext cx="5486400" cy="526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8" name="Shape 0"/>
          <p:cNvSpPr/>
          <p:nvPr/>
        </p:nvSpPr>
        <p:spPr>
          <a:xfrm>
            <a:off x="3994560" y="3240000"/>
            <a:ext cx="16117560" cy="9180000"/>
          </a:xfrm>
          <a:prstGeom prst="roundRect">
            <a:avLst>
              <a:gd name="adj" fmla="val 3226"/>
            </a:avLst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Text 1"/>
          <p:cNvSpPr/>
          <p:nvPr/>
        </p:nvSpPr>
        <p:spPr>
          <a:xfrm>
            <a:off x="12053880" y="4572000"/>
            <a:ext cx="7683840" cy="636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Адрес: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350911, г. Краснодар,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ул. Трамвайная , д. 2/6 , офис  50</a:t>
            </a:r>
            <a:r>
              <a:rPr lang="ru-RU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Подразделение: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352900, г. Армавир, ул. Ефремова, 270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Телефон: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(861) 298-08-08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Сайт: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www.fmkk.ru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E-mail: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  <a:hlinkClick r:id="rId13"/>
              </a:rPr>
              <a:t>inf@fmkk.ru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Ссылка MAX: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r>
              <a:rPr lang="en-US" sz="3000" b="0" u="none" strike="noStrik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https://max.ru/id2310981029_biz</a:t>
            </a: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pos="0" algn="l"/>
              </a:tabLst>
            </a:pPr>
            <a:endParaRPr lang="ru-RU" sz="3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70" name="Image 6" descr=" "/>
          <p:cNvPicPr/>
          <p:nvPr/>
        </p:nvPicPr>
        <p:blipFill>
          <a:blip r:embed="rId14"/>
          <a:stretch/>
        </p:blipFill>
        <p:spPr>
          <a:xfrm>
            <a:off x="4572720" y="4102200"/>
            <a:ext cx="6832800" cy="6831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1" name="Image 7" descr=" "/>
          <p:cNvPicPr/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/>
        </p:blipFill>
        <p:spPr>
          <a:xfrm>
            <a:off x="664344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2" name="Image 8" descr=" "/>
          <p:cNvPicPr/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/>
        </p:blipFill>
        <p:spPr>
          <a:xfrm>
            <a:off x="685044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3" name="Image 9" descr=" "/>
          <p:cNvPicPr/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/>
        </p:blipFill>
        <p:spPr>
          <a:xfrm>
            <a:off x="705744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4" name="Image 10" descr=" "/>
          <p:cNvPicPr/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/>
        </p:blipFill>
        <p:spPr>
          <a:xfrm>
            <a:off x="726444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5" name="Image 11" descr=" "/>
          <p:cNvPicPr/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/>
        </p:blipFill>
        <p:spPr>
          <a:xfrm>
            <a:off x="747144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6" name="Image 12" descr=" "/>
          <p:cNvPicPr/>
          <p:nvPr/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/>
        </p:blipFill>
        <p:spPr>
          <a:xfrm>
            <a:off x="850716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7" name="Image 13" descr=" "/>
          <p:cNvPicPr/>
          <p:nvPr/>
        </p:nvPicPr>
        <p:blipFill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tretch/>
        </p:blipFill>
        <p:spPr>
          <a:xfrm>
            <a:off x="871416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8" name="Image 14" descr=" "/>
          <p:cNvPicPr/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/>
        </p:blipFill>
        <p:spPr>
          <a:xfrm>
            <a:off x="912816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9" name="Image 15" descr=" "/>
          <p:cNvPicPr/>
          <p:nvPr/>
        </p:nvPicPr>
        <p:blipFill>
          <a:blip r:embed="rId31">
            <a:extLst>
              <a:ext uri="{96DAC541-7B7A-43D3-8B79-37D633B846F1}">
                <asvg:svgBlip xmlns:asvg="http://schemas.microsoft.com/office/drawing/2016/SVG/main" r:embed="rId32"/>
              </a:ext>
            </a:extLst>
          </a:blip>
          <a:stretch/>
        </p:blipFill>
        <p:spPr>
          <a:xfrm>
            <a:off x="664344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0" name="Image 16" descr=" "/>
          <p:cNvPicPr/>
          <p:nvPr/>
        </p:nvPicPr>
        <p:blipFill>
          <a:blip r:embed="rId33">
            <a:extLst>
              <a:ext uri="{96DAC541-7B7A-43D3-8B79-37D633B846F1}">
                <asvg:svgBlip xmlns:asvg="http://schemas.microsoft.com/office/drawing/2016/SVG/main" r:embed="rId34"/>
              </a:ext>
            </a:extLst>
          </a:blip>
          <a:stretch/>
        </p:blipFill>
        <p:spPr>
          <a:xfrm>
            <a:off x="726444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1" name="Image 17" descr=" "/>
          <p:cNvPicPr/>
          <p:nvPr/>
        </p:nvPicPr>
        <p:blipFill>
          <a:blip r:embed="rId35">
            <a:extLst>
              <a:ext uri="{96DAC541-7B7A-43D3-8B79-37D633B846F1}">
                <asvg:svgBlip xmlns:asvg="http://schemas.microsoft.com/office/drawing/2016/SVG/main" r:embed="rId36"/>
              </a:ext>
            </a:extLst>
          </a:blip>
          <a:stretch/>
        </p:blipFill>
        <p:spPr>
          <a:xfrm>
            <a:off x="747144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2" name="Image 18" descr=" "/>
          <p:cNvPicPr/>
          <p:nvPr/>
        </p:nvPicPr>
        <p:blipFill>
          <a:blip r:embed="rId37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/>
        </p:blipFill>
        <p:spPr>
          <a:xfrm>
            <a:off x="788580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3" name="Image 19" descr=" "/>
          <p:cNvPicPr/>
          <p:nvPr/>
        </p:nvPicPr>
        <p:blipFill>
          <a:blip r:embed="rId39">
            <a:extLst>
              <a:ext uri="{96DAC541-7B7A-43D3-8B79-37D633B846F1}">
                <asvg:svgBlip xmlns:asvg="http://schemas.microsoft.com/office/drawing/2016/SVG/main" r:embed="rId40"/>
              </a:ext>
            </a:extLst>
          </a:blip>
          <a:stretch/>
        </p:blipFill>
        <p:spPr>
          <a:xfrm>
            <a:off x="809280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4" name="Image 20" descr=" "/>
          <p:cNvPicPr/>
          <p:nvPr/>
        </p:nvPicPr>
        <p:blipFill>
          <a:blip r:embed="rId41">
            <a:extLst>
              <a:ext uri="{96DAC541-7B7A-43D3-8B79-37D633B846F1}">
                <asvg:svgBlip xmlns:asvg="http://schemas.microsoft.com/office/drawing/2016/SVG/main" r:embed="rId42"/>
              </a:ext>
            </a:extLst>
          </a:blip>
          <a:stretch/>
        </p:blipFill>
        <p:spPr>
          <a:xfrm>
            <a:off x="850716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5" name="Image 21" descr=" "/>
          <p:cNvPicPr/>
          <p:nvPr/>
        </p:nvPicPr>
        <p:blipFill>
          <a:blip r:embed="rId43">
            <a:extLst>
              <a:ext uri="{96DAC541-7B7A-43D3-8B79-37D633B846F1}">
                <asvg:svgBlip xmlns:asvg="http://schemas.microsoft.com/office/drawing/2016/SVG/main" r:embed="rId44"/>
              </a:ext>
            </a:extLst>
          </a:blip>
          <a:stretch/>
        </p:blipFill>
        <p:spPr>
          <a:xfrm>
            <a:off x="871416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6" name="Image 22" descr=" "/>
          <p:cNvPicPr/>
          <p:nvPr/>
        </p:nvPicPr>
        <p:blipFill>
          <a:blip r:embed="rId45">
            <a:extLst>
              <a:ext uri="{96DAC541-7B7A-43D3-8B79-37D633B846F1}">
                <asvg:svgBlip xmlns:asvg="http://schemas.microsoft.com/office/drawing/2016/SVG/main" r:embed="rId46"/>
              </a:ext>
            </a:extLst>
          </a:blip>
          <a:stretch/>
        </p:blipFill>
        <p:spPr>
          <a:xfrm>
            <a:off x="892116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7" name="Image 23" descr=" "/>
          <p:cNvPicPr/>
          <p:nvPr/>
        </p:nvPicPr>
        <p:blipFill>
          <a:blip r:embed="rId47">
            <a:extLst>
              <a:ext uri="{96DAC541-7B7A-43D3-8B79-37D633B846F1}">
                <asvg:svgBlip xmlns:asvg="http://schemas.microsoft.com/office/drawing/2016/SVG/main" r:embed="rId48"/>
              </a:ext>
            </a:extLst>
          </a:blip>
          <a:stretch/>
        </p:blipFill>
        <p:spPr>
          <a:xfrm>
            <a:off x="664344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8" name="Image 24" descr=" "/>
          <p:cNvPicPr/>
          <p:nvPr/>
        </p:nvPicPr>
        <p:blipFill>
          <a:blip r:embed="rId49">
            <a:extLst>
              <a:ext uri="{96DAC541-7B7A-43D3-8B79-37D633B846F1}">
                <asvg:svgBlip xmlns:asvg="http://schemas.microsoft.com/office/drawing/2016/SVG/main" r:embed="rId50"/>
              </a:ext>
            </a:extLst>
          </a:blip>
          <a:stretch/>
        </p:blipFill>
        <p:spPr>
          <a:xfrm>
            <a:off x="705744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9" name="Image 25" descr=" "/>
          <p:cNvPicPr/>
          <p:nvPr/>
        </p:nvPicPr>
        <p:blipFill>
          <a:blip r:embed="rId51">
            <a:extLst>
              <a:ext uri="{96DAC541-7B7A-43D3-8B79-37D633B846F1}">
                <asvg:svgBlip xmlns:asvg="http://schemas.microsoft.com/office/drawing/2016/SVG/main" r:embed="rId52"/>
              </a:ext>
            </a:extLst>
          </a:blip>
          <a:stretch/>
        </p:blipFill>
        <p:spPr>
          <a:xfrm>
            <a:off x="726444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0" name="Image 26" descr=" "/>
          <p:cNvPicPr/>
          <p:nvPr/>
        </p:nvPicPr>
        <p:blipFill>
          <a:blip r:embed="rId53">
            <a:extLst>
              <a:ext uri="{96DAC541-7B7A-43D3-8B79-37D633B846F1}">
                <asvg:svgBlip xmlns:asvg="http://schemas.microsoft.com/office/drawing/2016/SVG/main" r:embed="rId54"/>
              </a:ext>
            </a:extLst>
          </a:blip>
          <a:stretch/>
        </p:blipFill>
        <p:spPr>
          <a:xfrm>
            <a:off x="747144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1" name="Image 27" descr=" "/>
          <p:cNvPicPr/>
          <p:nvPr/>
        </p:nvPicPr>
        <p:blipFill>
          <a:blip r:embed="rId55">
            <a:extLst>
              <a:ext uri="{96DAC541-7B7A-43D3-8B79-37D633B846F1}">
                <asvg:svgBlip xmlns:asvg="http://schemas.microsoft.com/office/drawing/2016/SVG/main" r:embed="rId56"/>
              </a:ext>
            </a:extLst>
          </a:blip>
          <a:stretch/>
        </p:blipFill>
        <p:spPr>
          <a:xfrm>
            <a:off x="788580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2" name="Image 28" descr=" "/>
          <p:cNvPicPr/>
          <p:nvPr/>
        </p:nvPicPr>
        <p:blipFill>
          <a:blip r:embed="rId57">
            <a:extLst>
              <a:ext uri="{96DAC541-7B7A-43D3-8B79-37D633B846F1}">
                <asvg:svgBlip xmlns:asvg="http://schemas.microsoft.com/office/drawing/2016/SVG/main" r:embed="rId58"/>
              </a:ext>
            </a:extLst>
          </a:blip>
          <a:stretch/>
        </p:blipFill>
        <p:spPr>
          <a:xfrm>
            <a:off x="829980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3" name="Image 29" descr=" "/>
          <p:cNvPicPr/>
          <p:nvPr/>
        </p:nvPicPr>
        <p:blipFill>
          <a:blip r:embed="rId59">
            <a:extLst>
              <a:ext uri="{96DAC541-7B7A-43D3-8B79-37D633B846F1}">
                <asvg:svgBlip xmlns:asvg="http://schemas.microsoft.com/office/drawing/2016/SVG/main" r:embed="rId60"/>
              </a:ext>
            </a:extLst>
          </a:blip>
          <a:stretch/>
        </p:blipFill>
        <p:spPr>
          <a:xfrm>
            <a:off x="892116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4" name="Image 30" descr=" "/>
          <p:cNvPicPr/>
          <p:nvPr/>
        </p:nvPicPr>
        <p:blipFill>
          <a:blip r:embed="rId61">
            <a:extLst>
              <a:ext uri="{96DAC541-7B7A-43D3-8B79-37D633B846F1}">
                <asvg:svgBlip xmlns:asvg="http://schemas.microsoft.com/office/drawing/2016/SVG/main" r:embed="rId62"/>
              </a:ext>
            </a:extLst>
          </a:blip>
          <a:stretch/>
        </p:blipFill>
        <p:spPr>
          <a:xfrm>
            <a:off x="912816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5" name="Image 31" descr=" "/>
          <p:cNvPicPr/>
          <p:nvPr/>
        </p:nvPicPr>
        <p:blipFill>
          <a:blip r:embed="rId63">
            <a:extLst>
              <a:ext uri="{96DAC541-7B7A-43D3-8B79-37D633B846F1}">
                <asvg:svgBlip xmlns:asvg="http://schemas.microsoft.com/office/drawing/2016/SVG/main" r:embed="rId64"/>
              </a:ext>
            </a:extLst>
          </a:blip>
          <a:stretch/>
        </p:blipFill>
        <p:spPr>
          <a:xfrm>
            <a:off x="705744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6" name="Image 32" descr=" "/>
          <p:cNvPicPr/>
          <p:nvPr/>
        </p:nvPicPr>
        <p:blipFill>
          <a:blip r:embed="rId65">
            <a:extLst>
              <a:ext uri="{96DAC541-7B7A-43D3-8B79-37D633B846F1}">
                <asvg:svgBlip xmlns:asvg="http://schemas.microsoft.com/office/drawing/2016/SVG/main" r:embed="rId66"/>
              </a:ext>
            </a:extLst>
          </a:blip>
          <a:stretch/>
        </p:blipFill>
        <p:spPr>
          <a:xfrm>
            <a:off x="726444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7" name="Image 33" descr=" "/>
          <p:cNvPicPr/>
          <p:nvPr/>
        </p:nvPicPr>
        <p:blipFill>
          <a:blip r:embed="rId67">
            <a:extLst>
              <a:ext uri="{96DAC541-7B7A-43D3-8B79-37D633B846F1}">
                <asvg:svgBlip xmlns:asvg="http://schemas.microsoft.com/office/drawing/2016/SVG/main" r:embed="rId68"/>
              </a:ext>
            </a:extLst>
          </a:blip>
          <a:stretch/>
        </p:blipFill>
        <p:spPr>
          <a:xfrm>
            <a:off x="747144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8" name="Image 34" descr=" "/>
          <p:cNvPicPr/>
          <p:nvPr/>
        </p:nvPicPr>
        <p:blipFill>
          <a:blip r:embed="rId69">
            <a:extLst>
              <a:ext uri="{96DAC541-7B7A-43D3-8B79-37D633B846F1}">
                <asvg:svgBlip xmlns:asvg="http://schemas.microsoft.com/office/drawing/2016/SVG/main" r:embed="rId70"/>
              </a:ext>
            </a:extLst>
          </a:blip>
          <a:stretch/>
        </p:blipFill>
        <p:spPr>
          <a:xfrm>
            <a:off x="809280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9" name="Image 35" descr=" "/>
          <p:cNvPicPr/>
          <p:nvPr/>
        </p:nvPicPr>
        <p:blipFill>
          <a:blip r:embed="rId71">
            <a:extLst>
              <a:ext uri="{96DAC541-7B7A-43D3-8B79-37D633B846F1}">
                <asvg:svgBlip xmlns:asvg="http://schemas.microsoft.com/office/drawing/2016/SVG/main" r:embed="rId72"/>
              </a:ext>
            </a:extLst>
          </a:blip>
          <a:stretch/>
        </p:blipFill>
        <p:spPr>
          <a:xfrm>
            <a:off x="850716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0" name="Image 36" descr=" "/>
          <p:cNvPicPr/>
          <p:nvPr/>
        </p:nvPicPr>
        <p:blipFill>
          <a:blip r:embed="rId73">
            <a:extLst>
              <a:ext uri="{96DAC541-7B7A-43D3-8B79-37D633B846F1}">
                <asvg:svgBlip xmlns:asvg="http://schemas.microsoft.com/office/drawing/2016/SVG/main" r:embed="rId74"/>
              </a:ext>
            </a:extLst>
          </a:blip>
          <a:stretch/>
        </p:blipFill>
        <p:spPr>
          <a:xfrm>
            <a:off x="892116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1" name="Image 37" descr=" "/>
          <p:cNvPicPr/>
          <p:nvPr/>
        </p:nvPicPr>
        <p:blipFill>
          <a:blip r:embed="rId75">
            <a:extLst>
              <a:ext uri="{96DAC541-7B7A-43D3-8B79-37D633B846F1}">
                <asvg:svgBlip xmlns:asvg="http://schemas.microsoft.com/office/drawing/2016/SVG/main" r:embed="rId76"/>
              </a:ext>
            </a:extLst>
          </a:blip>
          <a:stretch/>
        </p:blipFill>
        <p:spPr>
          <a:xfrm>
            <a:off x="705744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2" name="Image 38" descr=" "/>
          <p:cNvPicPr/>
          <p:nvPr/>
        </p:nvPicPr>
        <p:blipFill>
          <a:blip r:embed="rId77">
            <a:extLst>
              <a:ext uri="{96DAC541-7B7A-43D3-8B79-37D633B846F1}">
                <asvg:svgBlip xmlns:asvg="http://schemas.microsoft.com/office/drawing/2016/SVG/main" r:embed="rId78"/>
              </a:ext>
            </a:extLst>
          </a:blip>
          <a:stretch/>
        </p:blipFill>
        <p:spPr>
          <a:xfrm>
            <a:off x="809280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3" name="Image 39" descr=" "/>
          <p:cNvPicPr/>
          <p:nvPr/>
        </p:nvPicPr>
        <p:blipFill>
          <a:blip r:embed="rId79">
            <a:extLst>
              <a:ext uri="{96DAC541-7B7A-43D3-8B79-37D633B846F1}">
                <asvg:svgBlip xmlns:asvg="http://schemas.microsoft.com/office/drawing/2016/SVG/main" r:embed="rId80"/>
              </a:ext>
            </a:extLst>
          </a:blip>
          <a:stretch/>
        </p:blipFill>
        <p:spPr>
          <a:xfrm>
            <a:off x="829980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4" name="Image 40" descr=" "/>
          <p:cNvPicPr/>
          <p:nvPr/>
        </p:nvPicPr>
        <p:blipFill>
          <a:blip r:embed="rId81">
            <a:extLst>
              <a:ext uri="{96DAC541-7B7A-43D3-8B79-37D633B846F1}">
                <asvg:svgBlip xmlns:asvg="http://schemas.microsoft.com/office/drawing/2016/SVG/main" r:embed="rId82"/>
              </a:ext>
            </a:extLst>
          </a:blip>
          <a:stretch/>
        </p:blipFill>
        <p:spPr>
          <a:xfrm>
            <a:off x="871416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5" name="Image 41" descr=" "/>
          <p:cNvPicPr/>
          <p:nvPr/>
        </p:nvPicPr>
        <p:blipFill>
          <a:blip r:embed="rId83">
            <a:extLst>
              <a:ext uri="{96DAC541-7B7A-43D3-8B79-37D633B846F1}">
                <asvg:svgBlip xmlns:asvg="http://schemas.microsoft.com/office/drawing/2016/SVG/main" r:embed="rId84"/>
              </a:ext>
            </a:extLst>
          </a:blip>
          <a:stretch/>
        </p:blipFill>
        <p:spPr>
          <a:xfrm>
            <a:off x="892116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6" name="Image 42" descr=" "/>
          <p:cNvPicPr/>
          <p:nvPr/>
        </p:nvPicPr>
        <p:blipFill>
          <a:blip r:embed="rId85">
            <a:extLst>
              <a:ext uri="{96DAC541-7B7A-43D3-8B79-37D633B846F1}">
                <asvg:svgBlip xmlns:asvg="http://schemas.microsoft.com/office/drawing/2016/SVG/main" r:embed="rId86"/>
              </a:ext>
            </a:extLst>
          </a:blip>
          <a:stretch/>
        </p:blipFill>
        <p:spPr>
          <a:xfrm>
            <a:off x="912816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7" name="Image 43" descr=" "/>
          <p:cNvPicPr/>
          <p:nvPr/>
        </p:nvPicPr>
        <p:blipFill>
          <a:blip r:embed="rId87">
            <a:extLst>
              <a:ext uri="{96DAC541-7B7A-43D3-8B79-37D633B846F1}">
                <asvg:svgBlip xmlns:asvg="http://schemas.microsoft.com/office/drawing/2016/SVG/main" r:embed="rId88"/>
              </a:ext>
            </a:extLst>
          </a:blip>
          <a:stretch/>
        </p:blipFill>
        <p:spPr>
          <a:xfrm>
            <a:off x="6643440" y="5551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8" name="Image 44" descr=" "/>
          <p:cNvPicPr/>
          <p:nvPr/>
        </p:nvPicPr>
        <p:blipFill>
          <a:blip r:embed="rId89">
            <a:extLst>
              <a:ext uri="{96DAC541-7B7A-43D3-8B79-37D633B846F1}">
                <asvg:svgBlip xmlns:asvg="http://schemas.microsoft.com/office/drawing/2016/SVG/main" r:embed="rId90"/>
              </a:ext>
            </a:extLst>
          </a:blip>
          <a:stretch/>
        </p:blipFill>
        <p:spPr>
          <a:xfrm>
            <a:off x="6850440" y="5551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9" name="Image 45" descr=" "/>
          <p:cNvPicPr/>
          <p:nvPr/>
        </p:nvPicPr>
        <p:blipFill>
          <a:blip r:embed="rId91">
            <a:extLst>
              <a:ext uri="{96DAC541-7B7A-43D3-8B79-37D633B846F1}">
                <asvg:svgBlip xmlns:asvg="http://schemas.microsoft.com/office/drawing/2016/SVG/main" r:embed="rId92"/>
              </a:ext>
            </a:extLst>
          </a:blip>
          <a:stretch/>
        </p:blipFill>
        <p:spPr>
          <a:xfrm>
            <a:off x="7057440" y="5551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0" name="Image 46" descr=" "/>
          <p:cNvPicPr/>
          <p:nvPr/>
        </p:nvPicPr>
        <p:blipFill>
          <a:blip r:embed="rId93">
            <a:extLst>
              <a:ext uri="{96DAC541-7B7A-43D3-8B79-37D633B846F1}">
                <asvg:svgBlip xmlns:asvg="http://schemas.microsoft.com/office/drawing/2016/SVG/main" r:embed="rId94"/>
              </a:ext>
            </a:extLst>
          </a:blip>
          <a:stretch/>
        </p:blipFill>
        <p:spPr>
          <a:xfrm>
            <a:off x="8714160" y="5551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1" name="Image 47" descr=" "/>
          <p:cNvPicPr/>
          <p:nvPr/>
        </p:nvPicPr>
        <p:blipFill>
          <a:blip r:embed="rId95">
            <a:extLst>
              <a:ext uri="{96DAC541-7B7A-43D3-8B79-37D633B846F1}">
                <asvg:svgBlip xmlns:asvg="http://schemas.microsoft.com/office/drawing/2016/SVG/main" r:embed="rId96"/>
              </a:ext>
            </a:extLst>
          </a:blip>
          <a:stretch/>
        </p:blipFill>
        <p:spPr>
          <a:xfrm>
            <a:off x="9128160" y="5551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2" name="Image 48" descr=" "/>
          <p:cNvPicPr/>
          <p:nvPr/>
        </p:nvPicPr>
        <p:blipFill>
          <a:blip r:embed="rId97">
            <a:extLst>
              <a:ext uri="{96DAC541-7B7A-43D3-8B79-37D633B846F1}">
                <asvg:svgBlip xmlns:asvg="http://schemas.microsoft.com/office/drawing/2016/SVG/main" r:embed="rId98"/>
              </a:ext>
            </a:extLst>
          </a:blip>
          <a:stretch/>
        </p:blipFill>
        <p:spPr>
          <a:xfrm>
            <a:off x="664344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3" name="Image 49" descr=" "/>
          <p:cNvPicPr/>
          <p:nvPr/>
        </p:nvPicPr>
        <p:blipFill>
          <a:blip r:embed="rId99">
            <a:extLst>
              <a:ext uri="{96DAC541-7B7A-43D3-8B79-37D633B846F1}">
                <asvg:svgBlip xmlns:asvg="http://schemas.microsoft.com/office/drawing/2016/SVG/main" r:embed="rId100"/>
              </a:ext>
            </a:extLst>
          </a:blip>
          <a:stretch/>
        </p:blipFill>
        <p:spPr>
          <a:xfrm>
            <a:off x="705744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4" name="Image 50" descr=" "/>
          <p:cNvPicPr/>
          <p:nvPr/>
        </p:nvPicPr>
        <p:blipFill>
          <a:blip r:embed="rId101">
            <a:extLst>
              <a:ext uri="{96DAC541-7B7A-43D3-8B79-37D633B846F1}">
                <asvg:svgBlip xmlns:asvg="http://schemas.microsoft.com/office/drawing/2016/SVG/main" r:embed="rId102"/>
              </a:ext>
            </a:extLst>
          </a:blip>
          <a:stretch/>
        </p:blipFill>
        <p:spPr>
          <a:xfrm>
            <a:off x="747144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5" name="Image 51" descr=" "/>
          <p:cNvPicPr/>
          <p:nvPr/>
        </p:nvPicPr>
        <p:blipFill>
          <a:blip r:embed="rId103">
            <a:extLst>
              <a:ext uri="{96DAC541-7B7A-43D3-8B79-37D633B846F1}">
                <asvg:svgBlip xmlns:asvg="http://schemas.microsoft.com/office/drawing/2016/SVG/main" r:embed="rId104"/>
              </a:ext>
            </a:extLst>
          </a:blip>
          <a:stretch/>
        </p:blipFill>
        <p:spPr>
          <a:xfrm>
            <a:off x="788580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6" name="Image 52" descr=" "/>
          <p:cNvPicPr/>
          <p:nvPr/>
        </p:nvPicPr>
        <p:blipFill>
          <a:blip r:embed="rId105">
            <a:extLst>
              <a:ext uri="{96DAC541-7B7A-43D3-8B79-37D633B846F1}">
                <asvg:svgBlip xmlns:asvg="http://schemas.microsoft.com/office/drawing/2016/SVG/main" r:embed="rId106"/>
              </a:ext>
            </a:extLst>
          </a:blip>
          <a:stretch/>
        </p:blipFill>
        <p:spPr>
          <a:xfrm>
            <a:off x="829980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7" name="Image 53" descr=" "/>
          <p:cNvPicPr/>
          <p:nvPr/>
        </p:nvPicPr>
        <p:blipFill>
          <a:blip r:embed="rId107">
            <a:extLst>
              <a:ext uri="{96DAC541-7B7A-43D3-8B79-37D633B846F1}">
                <asvg:svgBlip xmlns:asvg="http://schemas.microsoft.com/office/drawing/2016/SVG/main" r:embed="rId108"/>
              </a:ext>
            </a:extLst>
          </a:blip>
          <a:stretch/>
        </p:blipFill>
        <p:spPr>
          <a:xfrm>
            <a:off x="871416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8" name="Image 54" descr=" "/>
          <p:cNvPicPr/>
          <p:nvPr/>
        </p:nvPicPr>
        <p:blipFill>
          <a:blip r:embed="rId109">
            <a:extLst>
              <a:ext uri="{96DAC541-7B7A-43D3-8B79-37D633B846F1}">
                <asvg:svgBlip xmlns:asvg="http://schemas.microsoft.com/office/drawing/2016/SVG/main" r:embed="rId110"/>
              </a:ext>
            </a:extLst>
          </a:blip>
          <a:stretch/>
        </p:blipFill>
        <p:spPr>
          <a:xfrm>
            <a:off x="912816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9" name="Image 55" descr=" "/>
          <p:cNvPicPr/>
          <p:nvPr/>
        </p:nvPicPr>
        <p:blipFill>
          <a:blip r:embed="rId111">
            <a:extLst>
              <a:ext uri="{96DAC541-7B7A-43D3-8B79-37D633B846F1}">
                <asvg:svgBlip xmlns:asvg="http://schemas.microsoft.com/office/drawing/2016/SVG/main" r:embed="rId112"/>
              </a:ext>
            </a:extLst>
          </a:blip>
          <a:stretch/>
        </p:blipFill>
        <p:spPr>
          <a:xfrm>
            <a:off x="6643440" y="5965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0" name="Image 56" descr=" "/>
          <p:cNvPicPr/>
          <p:nvPr/>
        </p:nvPicPr>
        <p:blipFill>
          <a:blip r:embed="rId113">
            <a:extLst>
              <a:ext uri="{96DAC541-7B7A-43D3-8B79-37D633B846F1}">
                <asvg:svgBlip xmlns:asvg="http://schemas.microsoft.com/office/drawing/2016/SVG/main" r:embed="rId114"/>
              </a:ext>
            </a:extLst>
          </a:blip>
          <a:stretch/>
        </p:blipFill>
        <p:spPr>
          <a:xfrm>
            <a:off x="6850440" y="5965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1" name="Image 57" descr=" "/>
          <p:cNvPicPr/>
          <p:nvPr/>
        </p:nvPicPr>
        <p:blipFill>
          <a:blip r:embed="rId115">
            <a:extLst>
              <a:ext uri="{96DAC541-7B7A-43D3-8B79-37D633B846F1}">
                <asvg:svgBlip xmlns:asvg="http://schemas.microsoft.com/office/drawing/2016/SVG/main" r:embed="rId116"/>
              </a:ext>
            </a:extLst>
          </a:blip>
          <a:stretch/>
        </p:blipFill>
        <p:spPr>
          <a:xfrm>
            <a:off x="7471440" y="5965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2" name="Image 58" descr=" "/>
          <p:cNvPicPr/>
          <p:nvPr/>
        </p:nvPicPr>
        <p:blipFill>
          <a:blip r:embed="rId117">
            <a:extLst>
              <a:ext uri="{96DAC541-7B7A-43D3-8B79-37D633B846F1}">
                <asvg:svgBlip xmlns:asvg="http://schemas.microsoft.com/office/drawing/2016/SVG/main" r:embed="rId118"/>
              </a:ext>
            </a:extLst>
          </a:blip>
          <a:stretch/>
        </p:blipFill>
        <p:spPr>
          <a:xfrm>
            <a:off x="9128160" y="5965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3" name="Image 59" descr=" "/>
          <p:cNvPicPr/>
          <p:nvPr/>
        </p:nvPicPr>
        <p:blipFill>
          <a:blip r:embed="rId119">
            <a:extLst>
              <a:ext uri="{96DAC541-7B7A-43D3-8B79-37D633B846F1}">
                <asvg:svgBlip xmlns:asvg="http://schemas.microsoft.com/office/drawing/2016/SVG/main" r:embed="rId120"/>
              </a:ext>
            </a:extLst>
          </a:blip>
          <a:stretch/>
        </p:blipFill>
        <p:spPr>
          <a:xfrm>
            <a:off x="540072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4" name="Image 60" descr=" "/>
          <p:cNvPicPr/>
          <p:nvPr/>
        </p:nvPicPr>
        <p:blipFill>
          <a:blip r:embed="rId121">
            <a:extLst>
              <a:ext uri="{96DAC541-7B7A-43D3-8B79-37D633B846F1}">
                <asvg:svgBlip xmlns:asvg="http://schemas.microsoft.com/office/drawing/2016/SVG/main" r:embed="rId122"/>
              </a:ext>
            </a:extLst>
          </a:blip>
          <a:stretch/>
        </p:blipFill>
        <p:spPr>
          <a:xfrm>
            <a:off x="560808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5" name="Image 61" descr=" "/>
          <p:cNvPicPr/>
          <p:nvPr/>
        </p:nvPicPr>
        <p:blipFill>
          <a:blip r:embed="rId123">
            <a:extLst>
              <a:ext uri="{96DAC541-7B7A-43D3-8B79-37D633B846F1}">
                <asvg:svgBlip xmlns:asvg="http://schemas.microsoft.com/office/drawing/2016/SVG/main" r:embed="rId124"/>
              </a:ext>
            </a:extLst>
          </a:blip>
          <a:stretch/>
        </p:blipFill>
        <p:spPr>
          <a:xfrm>
            <a:off x="581508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6" name="Image 62" descr=" "/>
          <p:cNvPicPr/>
          <p:nvPr/>
        </p:nvPicPr>
        <p:blipFill>
          <a:blip r:embed="rId125">
            <a:extLst>
              <a:ext uri="{96DAC541-7B7A-43D3-8B79-37D633B846F1}">
                <asvg:svgBlip xmlns:asvg="http://schemas.microsoft.com/office/drawing/2016/SVG/main" r:embed="rId126"/>
              </a:ext>
            </a:extLst>
          </a:blip>
          <a:stretch/>
        </p:blipFill>
        <p:spPr>
          <a:xfrm>
            <a:off x="622908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7" name="Image 63" descr=" "/>
          <p:cNvPicPr/>
          <p:nvPr/>
        </p:nvPicPr>
        <p:blipFill>
          <a:blip r:embed="rId127">
            <a:extLst>
              <a:ext uri="{96DAC541-7B7A-43D3-8B79-37D633B846F1}">
                <asvg:svgBlip xmlns:asvg="http://schemas.microsoft.com/office/drawing/2016/SVG/main" r:embed="rId128"/>
              </a:ext>
            </a:extLst>
          </a:blip>
          <a:stretch/>
        </p:blipFill>
        <p:spPr>
          <a:xfrm>
            <a:off x="664344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8" name="Image 64" descr=" "/>
          <p:cNvPicPr/>
          <p:nvPr/>
        </p:nvPicPr>
        <p:blipFill>
          <a:blip r:embed="rId129">
            <a:extLst>
              <a:ext uri="{96DAC541-7B7A-43D3-8B79-37D633B846F1}">
                <asvg:svgBlip xmlns:asvg="http://schemas.microsoft.com/office/drawing/2016/SVG/main" r:embed="rId130"/>
              </a:ext>
            </a:extLst>
          </a:blip>
          <a:stretch/>
        </p:blipFill>
        <p:spPr>
          <a:xfrm>
            <a:off x="705744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9" name="Image 65" descr=" "/>
          <p:cNvPicPr/>
          <p:nvPr/>
        </p:nvPicPr>
        <p:blipFill>
          <a:blip r:embed="rId131">
            <a:extLst>
              <a:ext uri="{96DAC541-7B7A-43D3-8B79-37D633B846F1}">
                <asvg:svgBlip xmlns:asvg="http://schemas.microsoft.com/office/drawing/2016/SVG/main" r:embed="rId132"/>
              </a:ext>
            </a:extLst>
          </a:blip>
          <a:stretch/>
        </p:blipFill>
        <p:spPr>
          <a:xfrm>
            <a:off x="726444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0" name="Image 66" descr=" "/>
          <p:cNvPicPr/>
          <p:nvPr/>
        </p:nvPicPr>
        <p:blipFill>
          <a:blip r:embed="rId133">
            <a:extLst>
              <a:ext uri="{96DAC541-7B7A-43D3-8B79-37D633B846F1}">
                <asvg:svgBlip xmlns:asvg="http://schemas.microsoft.com/office/drawing/2016/SVG/main" r:embed="rId134"/>
              </a:ext>
            </a:extLst>
          </a:blip>
          <a:stretch/>
        </p:blipFill>
        <p:spPr>
          <a:xfrm>
            <a:off x="788580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1" name="Image 67" descr=" "/>
          <p:cNvPicPr/>
          <p:nvPr/>
        </p:nvPicPr>
        <p:blipFill>
          <a:blip r:embed="rId135">
            <a:extLst>
              <a:ext uri="{96DAC541-7B7A-43D3-8B79-37D633B846F1}">
                <asvg:svgBlip xmlns:asvg="http://schemas.microsoft.com/office/drawing/2016/SVG/main" r:embed="rId136"/>
              </a:ext>
            </a:extLst>
          </a:blip>
          <a:stretch/>
        </p:blipFill>
        <p:spPr>
          <a:xfrm>
            <a:off x="809280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2" name="Image 68" descr=" "/>
          <p:cNvPicPr/>
          <p:nvPr/>
        </p:nvPicPr>
        <p:blipFill>
          <a:blip r:embed="rId137">
            <a:extLst>
              <a:ext uri="{96DAC541-7B7A-43D3-8B79-37D633B846F1}">
                <asvg:svgBlip xmlns:asvg="http://schemas.microsoft.com/office/drawing/2016/SVG/main" r:embed="rId138"/>
              </a:ext>
            </a:extLst>
          </a:blip>
          <a:stretch/>
        </p:blipFill>
        <p:spPr>
          <a:xfrm>
            <a:off x="871416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3" name="Image 69" descr=" "/>
          <p:cNvPicPr/>
          <p:nvPr/>
        </p:nvPicPr>
        <p:blipFill>
          <a:blip r:embed="rId139">
            <a:extLst>
              <a:ext uri="{96DAC541-7B7A-43D3-8B79-37D633B846F1}">
                <asvg:svgBlip xmlns:asvg="http://schemas.microsoft.com/office/drawing/2016/SVG/main" r:embed="rId140"/>
              </a:ext>
            </a:extLst>
          </a:blip>
          <a:stretch/>
        </p:blipFill>
        <p:spPr>
          <a:xfrm>
            <a:off x="892116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4" name="Image 70" descr=" "/>
          <p:cNvPicPr/>
          <p:nvPr/>
        </p:nvPicPr>
        <p:blipFill>
          <a:blip r:embed="rId141">
            <a:extLst>
              <a:ext uri="{96DAC541-7B7A-43D3-8B79-37D633B846F1}">
                <asvg:svgBlip xmlns:asvg="http://schemas.microsoft.com/office/drawing/2016/SVG/main" r:embed="rId142"/>
              </a:ext>
            </a:extLst>
          </a:blip>
          <a:stretch/>
        </p:blipFill>
        <p:spPr>
          <a:xfrm>
            <a:off x="912816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5" name="Image 71" descr=" "/>
          <p:cNvPicPr/>
          <p:nvPr/>
        </p:nvPicPr>
        <p:blipFill>
          <a:blip r:embed="rId143">
            <a:extLst>
              <a:ext uri="{96DAC541-7B7A-43D3-8B79-37D633B846F1}">
                <asvg:svgBlip xmlns:asvg="http://schemas.microsoft.com/office/drawing/2016/SVG/main" r:embed="rId144"/>
              </a:ext>
            </a:extLst>
          </a:blip>
          <a:stretch/>
        </p:blipFill>
        <p:spPr>
          <a:xfrm>
            <a:off x="933516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6" name="Image 72" descr=" "/>
          <p:cNvPicPr/>
          <p:nvPr/>
        </p:nvPicPr>
        <p:blipFill>
          <a:blip r:embed="rId145">
            <a:extLst>
              <a:ext uri="{96DAC541-7B7A-43D3-8B79-37D633B846F1}">
                <asvg:svgBlip xmlns:asvg="http://schemas.microsoft.com/office/drawing/2016/SVG/main" r:embed="rId146"/>
              </a:ext>
            </a:extLst>
          </a:blip>
          <a:stretch/>
        </p:blipFill>
        <p:spPr>
          <a:xfrm>
            <a:off x="954252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7" name="Image 73" descr=" "/>
          <p:cNvPicPr/>
          <p:nvPr/>
        </p:nvPicPr>
        <p:blipFill>
          <a:blip r:embed="rId147">
            <a:extLst>
              <a:ext uri="{96DAC541-7B7A-43D3-8B79-37D633B846F1}">
                <asvg:svgBlip xmlns:asvg="http://schemas.microsoft.com/office/drawing/2016/SVG/main" r:embed="rId148"/>
              </a:ext>
            </a:extLst>
          </a:blip>
          <a:stretch/>
        </p:blipFill>
        <p:spPr>
          <a:xfrm>
            <a:off x="974952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8" name="Image 74" descr=" "/>
          <p:cNvPicPr/>
          <p:nvPr/>
        </p:nvPicPr>
        <p:blipFill>
          <a:blip r:embed="rId149">
            <a:extLst>
              <a:ext uri="{96DAC541-7B7A-43D3-8B79-37D633B846F1}">
                <asvg:svgBlip xmlns:asvg="http://schemas.microsoft.com/office/drawing/2016/SVG/main" r:embed="rId150"/>
              </a:ext>
            </a:extLst>
          </a:blip>
          <a:stretch/>
        </p:blipFill>
        <p:spPr>
          <a:xfrm>
            <a:off x="1037052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9" name="Image 75" descr=" "/>
          <p:cNvPicPr/>
          <p:nvPr/>
        </p:nvPicPr>
        <p:blipFill>
          <a:blip r:embed="rId151">
            <a:extLst>
              <a:ext uri="{96DAC541-7B7A-43D3-8B79-37D633B846F1}">
                <asvg:svgBlip xmlns:asvg="http://schemas.microsoft.com/office/drawing/2016/SVG/main" r:embed="rId152"/>
              </a:ext>
            </a:extLst>
          </a:blip>
          <a:stretch/>
        </p:blipFill>
        <p:spPr>
          <a:xfrm>
            <a:off x="1057788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0" name="Image 76" descr=" "/>
          <p:cNvPicPr/>
          <p:nvPr/>
        </p:nvPicPr>
        <p:blipFill>
          <a:blip r:embed="rId153">
            <a:extLst>
              <a:ext uri="{96DAC541-7B7A-43D3-8B79-37D633B846F1}">
                <asvg:svgBlip xmlns:asvg="http://schemas.microsoft.com/office/drawing/2016/SVG/main" r:embed="rId154"/>
              </a:ext>
            </a:extLst>
          </a:blip>
          <a:stretch/>
        </p:blipFill>
        <p:spPr>
          <a:xfrm>
            <a:off x="1078488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1" name="Image 77" descr=" "/>
          <p:cNvPicPr/>
          <p:nvPr/>
        </p:nvPicPr>
        <p:blipFill>
          <a:blip r:embed="rId155">
            <a:extLst>
              <a:ext uri="{96DAC541-7B7A-43D3-8B79-37D633B846F1}">
                <asvg:svgBlip xmlns:asvg="http://schemas.microsoft.com/office/drawing/2016/SVG/main" r:embed="rId156"/>
              </a:ext>
            </a:extLst>
          </a:blip>
          <a:stretch/>
        </p:blipFill>
        <p:spPr>
          <a:xfrm>
            <a:off x="581508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2" name="Image 78" descr=" "/>
          <p:cNvPicPr/>
          <p:nvPr/>
        </p:nvPicPr>
        <p:blipFill>
          <a:blip r:embed="rId157">
            <a:extLst>
              <a:ext uri="{96DAC541-7B7A-43D3-8B79-37D633B846F1}">
                <asvg:svgBlip xmlns:asvg="http://schemas.microsoft.com/office/drawing/2016/SVG/main" r:embed="rId158"/>
              </a:ext>
            </a:extLst>
          </a:blip>
          <a:stretch/>
        </p:blipFill>
        <p:spPr>
          <a:xfrm>
            <a:off x="685044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3" name="Image 79" descr=" "/>
          <p:cNvPicPr/>
          <p:nvPr/>
        </p:nvPicPr>
        <p:blipFill>
          <a:blip r:embed="rId159">
            <a:extLst>
              <a:ext uri="{96DAC541-7B7A-43D3-8B79-37D633B846F1}">
                <asvg:svgBlip xmlns:asvg="http://schemas.microsoft.com/office/drawing/2016/SVG/main" r:embed="rId160"/>
              </a:ext>
            </a:extLst>
          </a:blip>
          <a:stretch/>
        </p:blipFill>
        <p:spPr>
          <a:xfrm>
            <a:off x="705744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4" name="Image 80" descr=" "/>
          <p:cNvPicPr/>
          <p:nvPr/>
        </p:nvPicPr>
        <p:blipFill>
          <a:blip r:embed="rId161">
            <a:extLst>
              <a:ext uri="{96DAC541-7B7A-43D3-8B79-37D633B846F1}">
                <asvg:svgBlip xmlns:asvg="http://schemas.microsoft.com/office/drawing/2016/SVG/main" r:embed="rId162"/>
              </a:ext>
            </a:extLst>
          </a:blip>
          <a:stretch/>
        </p:blipFill>
        <p:spPr>
          <a:xfrm>
            <a:off x="767880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5" name="Image 81" descr=" "/>
          <p:cNvPicPr/>
          <p:nvPr/>
        </p:nvPicPr>
        <p:blipFill>
          <a:blip r:embed="rId163">
            <a:extLst>
              <a:ext uri="{96DAC541-7B7A-43D3-8B79-37D633B846F1}">
                <asvg:svgBlip xmlns:asvg="http://schemas.microsoft.com/office/drawing/2016/SVG/main" r:embed="rId164"/>
              </a:ext>
            </a:extLst>
          </a:blip>
          <a:stretch/>
        </p:blipFill>
        <p:spPr>
          <a:xfrm>
            <a:off x="788580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6" name="Image 82" descr=" "/>
          <p:cNvPicPr/>
          <p:nvPr/>
        </p:nvPicPr>
        <p:blipFill>
          <a:blip r:embed="rId165">
            <a:extLst>
              <a:ext uri="{96DAC541-7B7A-43D3-8B79-37D633B846F1}">
                <asvg:svgBlip xmlns:asvg="http://schemas.microsoft.com/office/drawing/2016/SVG/main" r:embed="rId166"/>
              </a:ext>
            </a:extLst>
          </a:blip>
          <a:stretch/>
        </p:blipFill>
        <p:spPr>
          <a:xfrm>
            <a:off x="850716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7" name="Image 83" descr=" "/>
          <p:cNvPicPr/>
          <p:nvPr/>
        </p:nvPicPr>
        <p:blipFill>
          <a:blip r:embed="rId167">
            <a:extLst>
              <a:ext uri="{96DAC541-7B7A-43D3-8B79-37D633B846F1}">
                <asvg:svgBlip xmlns:asvg="http://schemas.microsoft.com/office/drawing/2016/SVG/main" r:embed="rId168"/>
              </a:ext>
            </a:extLst>
          </a:blip>
          <a:stretch/>
        </p:blipFill>
        <p:spPr>
          <a:xfrm>
            <a:off x="995652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8" name="Image 84" descr=" "/>
          <p:cNvPicPr/>
          <p:nvPr/>
        </p:nvPicPr>
        <p:blipFill>
          <a:blip r:embed="rId169">
            <a:extLst>
              <a:ext uri="{96DAC541-7B7A-43D3-8B79-37D633B846F1}">
                <asvg:svgBlip xmlns:asvg="http://schemas.microsoft.com/office/drawing/2016/SVG/main" r:embed="rId170"/>
              </a:ext>
            </a:extLst>
          </a:blip>
          <a:stretch/>
        </p:blipFill>
        <p:spPr>
          <a:xfrm>
            <a:off x="1078488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9" name="Image 85" descr=" "/>
          <p:cNvPicPr/>
          <p:nvPr/>
        </p:nvPicPr>
        <p:blipFill>
          <a:blip r:embed="rId171">
            <a:extLst>
              <a:ext uri="{96DAC541-7B7A-43D3-8B79-37D633B846F1}">
                <asvg:svgBlip xmlns:asvg="http://schemas.microsoft.com/office/drawing/2016/SVG/main" r:embed="rId172"/>
              </a:ext>
            </a:extLst>
          </a:blip>
          <a:stretch/>
        </p:blipFill>
        <p:spPr>
          <a:xfrm>
            <a:off x="49867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0" name="Image 86" descr=" "/>
          <p:cNvPicPr/>
          <p:nvPr/>
        </p:nvPicPr>
        <p:blipFill>
          <a:blip r:embed="rId173">
            <a:extLst>
              <a:ext uri="{96DAC541-7B7A-43D3-8B79-37D633B846F1}">
                <asvg:svgBlip xmlns:asvg="http://schemas.microsoft.com/office/drawing/2016/SVG/main" r:embed="rId174"/>
              </a:ext>
            </a:extLst>
          </a:blip>
          <a:stretch/>
        </p:blipFill>
        <p:spPr>
          <a:xfrm>
            <a:off x="51937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1" name="Image 87" descr=" "/>
          <p:cNvPicPr/>
          <p:nvPr/>
        </p:nvPicPr>
        <p:blipFill>
          <a:blip r:embed="rId175">
            <a:extLst>
              <a:ext uri="{96DAC541-7B7A-43D3-8B79-37D633B846F1}">
                <asvg:svgBlip xmlns:asvg="http://schemas.microsoft.com/office/drawing/2016/SVG/main" r:embed="rId176"/>
              </a:ext>
            </a:extLst>
          </a:blip>
          <a:stretch/>
        </p:blipFill>
        <p:spPr>
          <a:xfrm>
            <a:off x="54007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2" name="Image 88" descr=" "/>
          <p:cNvPicPr/>
          <p:nvPr/>
        </p:nvPicPr>
        <p:blipFill>
          <a:blip r:embed="rId177">
            <a:extLst>
              <a:ext uri="{96DAC541-7B7A-43D3-8B79-37D633B846F1}">
                <asvg:svgBlip xmlns:asvg="http://schemas.microsoft.com/office/drawing/2016/SVG/main" r:embed="rId178"/>
              </a:ext>
            </a:extLst>
          </a:blip>
          <a:stretch/>
        </p:blipFill>
        <p:spPr>
          <a:xfrm>
            <a:off x="581508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3" name="Image 89" descr=" "/>
          <p:cNvPicPr/>
          <p:nvPr/>
        </p:nvPicPr>
        <p:blipFill>
          <a:blip r:embed="rId179">
            <a:extLst>
              <a:ext uri="{96DAC541-7B7A-43D3-8B79-37D633B846F1}">
                <asvg:svgBlip xmlns:asvg="http://schemas.microsoft.com/office/drawing/2016/SVG/main" r:embed="rId180"/>
              </a:ext>
            </a:extLst>
          </a:blip>
          <a:stretch/>
        </p:blipFill>
        <p:spPr>
          <a:xfrm>
            <a:off x="622908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4" name="Image 90" descr=" "/>
          <p:cNvPicPr/>
          <p:nvPr/>
        </p:nvPicPr>
        <p:blipFill>
          <a:blip r:embed="rId181">
            <a:extLst>
              <a:ext uri="{96DAC541-7B7A-43D3-8B79-37D633B846F1}">
                <asvg:svgBlip xmlns:asvg="http://schemas.microsoft.com/office/drawing/2016/SVG/main" r:embed="rId182"/>
              </a:ext>
            </a:extLst>
          </a:blip>
          <a:stretch/>
        </p:blipFill>
        <p:spPr>
          <a:xfrm>
            <a:off x="643608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5" name="Image 91" descr=" "/>
          <p:cNvPicPr/>
          <p:nvPr/>
        </p:nvPicPr>
        <p:blipFill>
          <a:blip r:embed="rId183">
            <a:extLst>
              <a:ext uri="{96DAC541-7B7A-43D3-8B79-37D633B846F1}">
                <asvg:svgBlip xmlns:asvg="http://schemas.microsoft.com/office/drawing/2016/SVG/main" r:embed="rId184"/>
              </a:ext>
            </a:extLst>
          </a:blip>
          <a:stretch/>
        </p:blipFill>
        <p:spPr>
          <a:xfrm>
            <a:off x="664344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6" name="Image 92" descr=" "/>
          <p:cNvPicPr/>
          <p:nvPr/>
        </p:nvPicPr>
        <p:blipFill>
          <a:blip r:embed="rId185">
            <a:extLst>
              <a:ext uri="{96DAC541-7B7A-43D3-8B79-37D633B846F1}">
                <asvg:svgBlip xmlns:asvg="http://schemas.microsoft.com/office/drawing/2016/SVG/main" r:embed="rId186"/>
              </a:ext>
            </a:extLst>
          </a:blip>
          <a:stretch/>
        </p:blipFill>
        <p:spPr>
          <a:xfrm>
            <a:off x="705744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7" name="Image 93" descr=" "/>
          <p:cNvPicPr/>
          <p:nvPr/>
        </p:nvPicPr>
        <p:blipFill>
          <a:blip r:embed="rId187">
            <a:extLst>
              <a:ext uri="{96DAC541-7B7A-43D3-8B79-37D633B846F1}">
                <asvg:svgBlip xmlns:asvg="http://schemas.microsoft.com/office/drawing/2016/SVG/main" r:embed="rId188"/>
              </a:ext>
            </a:extLst>
          </a:blip>
          <a:stretch/>
        </p:blipFill>
        <p:spPr>
          <a:xfrm>
            <a:off x="726444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8" name="Image 94" descr=" "/>
          <p:cNvPicPr/>
          <p:nvPr/>
        </p:nvPicPr>
        <p:blipFill>
          <a:blip r:embed="rId189">
            <a:extLst>
              <a:ext uri="{96DAC541-7B7A-43D3-8B79-37D633B846F1}">
                <asvg:svgBlip xmlns:asvg="http://schemas.microsoft.com/office/drawing/2016/SVG/main" r:embed="rId190"/>
              </a:ext>
            </a:extLst>
          </a:blip>
          <a:stretch/>
        </p:blipFill>
        <p:spPr>
          <a:xfrm>
            <a:off x="747144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9" name="Image 95" descr=" "/>
          <p:cNvPicPr/>
          <p:nvPr/>
        </p:nvPicPr>
        <p:blipFill>
          <a:blip r:embed="rId191">
            <a:extLst>
              <a:ext uri="{96DAC541-7B7A-43D3-8B79-37D633B846F1}">
                <asvg:svgBlip xmlns:asvg="http://schemas.microsoft.com/office/drawing/2016/SVG/main" r:embed="rId192"/>
              </a:ext>
            </a:extLst>
          </a:blip>
          <a:stretch/>
        </p:blipFill>
        <p:spPr>
          <a:xfrm>
            <a:off x="829980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0" name="Image 96" descr=" "/>
          <p:cNvPicPr/>
          <p:nvPr/>
        </p:nvPicPr>
        <p:blipFill>
          <a:blip r:embed="rId193">
            <a:extLst>
              <a:ext uri="{96DAC541-7B7A-43D3-8B79-37D633B846F1}">
                <asvg:svgBlip xmlns:asvg="http://schemas.microsoft.com/office/drawing/2016/SVG/main" r:embed="rId194"/>
              </a:ext>
            </a:extLst>
          </a:blip>
          <a:stretch/>
        </p:blipFill>
        <p:spPr>
          <a:xfrm>
            <a:off x="871416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1" name="Image 97" descr=" "/>
          <p:cNvPicPr/>
          <p:nvPr/>
        </p:nvPicPr>
        <p:blipFill>
          <a:blip r:embed="rId195">
            <a:extLst>
              <a:ext uri="{96DAC541-7B7A-43D3-8B79-37D633B846F1}">
                <asvg:svgBlip xmlns:asvg="http://schemas.microsoft.com/office/drawing/2016/SVG/main" r:embed="rId196"/>
              </a:ext>
            </a:extLst>
          </a:blip>
          <a:stretch/>
        </p:blipFill>
        <p:spPr>
          <a:xfrm>
            <a:off x="912816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2" name="Image 98" descr=" "/>
          <p:cNvPicPr/>
          <p:nvPr/>
        </p:nvPicPr>
        <p:blipFill>
          <a:blip r:embed="rId197">
            <a:extLst>
              <a:ext uri="{96DAC541-7B7A-43D3-8B79-37D633B846F1}">
                <asvg:svgBlip xmlns:asvg="http://schemas.microsoft.com/office/drawing/2016/SVG/main" r:embed="rId198"/>
              </a:ext>
            </a:extLst>
          </a:blip>
          <a:stretch/>
        </p:blipFill>
        <p:spPr>
          <a:xfrm>
            <a:off x="933516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3" name="Image 99" descr=" "/>
          <p:cNvPicPr/>
          <p:nvPr/>
        </p:nvPicPr>
        <p:blipFill>
          <a:blip r:embed="rId199">
            <a:extLst>
              <a:ext uri="{96DAC541-7B7A-43D3-8B79-37D633B846F1}">
                <asvg:svgBlip xmlns:asvg="http://schemas.microsoft.com/office/drawing/2016/SVG/main" r:embed="rId200"/>
              </a:ext>
            </a:extLst>
          </a:blip>
          <a:stretch/>
        </p:blipFill>
        <p:spPr>
          <a:xfrm>
            <a:off x="95425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4" name="Image 100" descr=" "/>
          <p:cNvPicPr/>
          <p:nvPr/>
        </p:nvPicPr>
        <p:blipFill>
          <a:blip r:embed="rId201">
            <a:extLst>
              <a:ext uri="{96DAC541-7B7A-43D3-8B79-37D633B846F1}">
                <asvg:svgBlip xmlns:asvg="http://schemas.microsoft.com/office/drawing/2016/SVG/main" r:embed="rId202"/>
              </a:ext>
            </a:extLst>
          </a:blip>
          <a:stretch/>
        </p:blipFill>
        <p:spPr>
          <a:xfrm>
            <a:off x="97495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5" name="Image 101" descr=" "/>
          <p:cNvPicPr/>
          <p:nvPr/>
        </p:nvPicPr>
        <p:blipFill>
          <a:blip r:embed="rId203">
            <a:extLst>
              <a:ext uri="{96DAC541-7B7A-43D3-8B79-37D633B846F1}">
                <asvg:svgBlip xmlns:asvg="http://schemas.microsoft.com/office/drawing/2016/SVG/main" r:embed="rId204"/>
              </a:ext>
            </a:extLst>
          </a:blip>
          <a:stretch/>
        </p:blipFill>
        <p:spPr>
          <a:xfrm>
            <a:off x="99565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6" name="Image 102" descr=" "/>
          <p:cNvPicPr/>
          <p:nvPr/>
        </p:nvPicPr>
        <p:blipFill>
          <a:blip r:embed="rId205">
            <a:extLst>
              <a:ext uri="{96DAC541-7B7A-43D3-8B79-37D633B846F1}">
                <asvg:svgBlip xmlns:asvg="http://schemas.microsoft.com/office/drawing/2016/SVG/main" r:embed="rId206"/>
              </a:ext>
            </a:extLst>
          </a:blip>
          <a:stretch/>
        </p:blipFill>
        <p:spPr>
          <a:xfrm>
            <a:off x="103705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7" name="Image 103" descr=" "/>
          <p:cNvPicPr/>
          <p:nvPr/>
        </p:nvPicPr>
        <p:blipFill>
          <a:blip r:embed="rId207">
            <a:extLst>
              <a:ext uri="{96DAC541-7B7A-43D3-8B79-37D633B846F1}">
                <asvg:svgBlip xmlns:asvg="http://schemas.microsoft.com/office/drawing/2016/SVG/main" r:embed="rId208"/>
              </a:ext>
            </a:extLst>
          </a:blip>
          <a:stretch/>
        </p:blipFill>
        <p:spPr>
          <a:xfrm>
            <a:off x="519372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8" name="Image 104" descr=" "/>
          <p:cNvPicPr/>
          <p:nvPr/>
        </p:nvPicPr>
        <p:blipFill>
          <a:blip r:embed="rId209">
            <a:extLst>
              <a:ext uri="{96DAC541-7B7A-43D3-8B79-37D633B846F1}">
                <asvg:svgBlip xmlns:asvg="http://schemas.microsoft.com/office/drawing/2016/SVG/main" r:embed="rId210"/>
              </a:ext>
            </a:extLst>
          </a:blip>
          <a:stretch/>
        </p:blipFill>
        <p:spPr>
          <a:xfrm>
            <a:off x="643608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9" name="Image 105" descr=" "/>
          <p:cNvPicPr/>
          <p:nvPr/>
        </p:nvPicPr>
        <p:blipFill>
          <a:blip r:embed="rId211">
            <a:extLst>
              <a:ext uri="{96DAC541-7B7A-43D3-8B79-37D633B846F1}">
                <asvg:svgBlip xmlns:asvg="http://schemas.microsoft.com/office/drawing/2016/SVG/main" r:embed="rId212"/>
              </a:ext>
            </a:extLst>
          </a:blip>
          <a:stretch/>
        </p:blipFill>
        <p:spPr>
          <a:xfrm>
            <a:off x="664344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0" name="Image 106" descr=" "/>
          <p:cNvPicPr/>
          <p:nvPr/>
        </p:nvPicPr>
        <p:blipFill>
          <a:blip r:embed="rId213">
            <a:extLst>
              <a:ext uri="{96DAC541-7B7A-43D3-8B79-37D633B846F1}">
                <asvg:svgBlip xmlns:asvg="http://schemas.microsoft.com/office/drawing/2016/SVG/main" r:embed="rId214"/>
              </a:ext>
            </a:extLst>
          </a:blip>
          <a:stretch/>
        </p:blipFill>
        <p:spPr>
          <a:xfrm>
            <a:off x="685044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1" name="Image 107" descr=" "/>
          <p:cNvPicPr/>
          <p:nvPr/>
        </p:nvPicPr>
        <p:blipFill>
          <a:blip r:embed="rId215">
            <a:extLst>
              <a:ext uri="{96DAC541-7B7A-43D3-8B79-37D633B846F1}">
                <asvg:svgBlip xmlns:asvg="http://schemas.microsoft.com/office/drawing/2016/SVG/main" r:embed="rId216"/>
              </a:ext>
            </a:extLst>
          </a:blip>
          <a:stretch/>
        </p:blipFill>
        <p:spPr>
          <a:xfrm>
            <a:off x="726444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2" name="Image 108" descr=" "/>
          <p:cNvPicPr/>
          <p:nvPr/>
        </p:nvPicPr>
        <p:blipFill>
          <a:blip r:embed="rId217">
            <a:extLst>
              <a:ext uri="{96DAC541-7B7A-43D3-8B79-37D633B846F1}">
                <asvg:svgBlip xmlns:asvg="http://schemas.microsoft.com/office/drawing/2016/SVG/main" r:embed="rId218"/>
              </a:ext>
            </a:extLst>
          </a:blip>
          <a:stretch/>
        </p:blipFill>
        <p:spPr>
          <a:xfrm>
            <a:off x="747144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3" name="Image 109" descr=" "/>
          <p:cNvPicPr/>
          <p:nvPr/>
        </p:nvPicPr>
        <p:blipFill>
          <a:blip r:embed="rId219">
            <a:extLst>
              <a:ext uri="{96DAC541-7B7A-43D3-8B79-37D633B846F1}">
                <asvg:svgBlip xmlns:asvg="http://schemas.microsoft.com/office/drawing/2016/SVG/main" r:embed="rId220"/>
              </a:ext>
            </a:extLst>
          </a:blip>
          <a:stretch/>
        </p:blipFill>
        <p:spPr>
          <a:xfrm>
            <a:off x="809280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4" name="Image 110" descr=" "/>
          <p:cNvPicPr/>
          <p:nvPr/>
        </p:nvPicPr>
        <p:blipFill>
          <a:blip r:embed="rId221">
            <a:extLst>
              <a:ext uri="{96DAC541-7B7A-43D3-8B79-37D633B846F1}">
                <asvg:svgBlip xmlns:asvg="http://schemas.microsoft.com/office/drawing/2016/SVG/main" r:embed="rId222"/>
              </a:ext>
            </a:extLst>
          </a:blip>
          <a:stretch/>
        </p:blipFill>
        <p:spPr>
          <a:xfrm>
            <a:off x="933516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5" name="Image 111" descr=" "/>
          <p:cNvPicPr/>
          <p:nvPr/>
        </p:nvPicPr>
        <p:blipFill>
          <a:blip r:embed="rId223">
            <a:extLst>
              <a:ext uri="{96DAC541-7B7A-43D3-8B79-37D633B846F1}">
                <asvg:svgBlip xmlns:asvg="http://schemas.microsoft.com/office/drawing/2016/SVG/main" r:embed="rId224"/>
              </a:ext>
            </a:extLst>
          </a:blip>
          <a:stretch/>
        </p:blipFill>
        <p:spPr>
          <a:xfrm>
            <a:off x="954252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6" name="Image 112" descr=" "/>
          <p:cNvPicPr/>
          <p:nvPr/>
        </p:nvPicPr>
        <p:blipFill>
          <a:blip r:embed="rId225">
            <a:extLst>
              <a:ext uri="{96DAC541-7B7A-43D3-8B79-37D633B846F1}">
                <asvg:svgBlip xmlns:asvg="http://schemas.microsoft.com/office/drawing/2016/SVG/main" r:embed="rId226"/>
              </a:ext>
            </a:extLst>
          </a:blip>
          <a:stretch/>
        </p:blipFill>
        <p:spPr>
          <a:xfrm>
            <a:off x="995652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7" name="Image 113" descr=" "/>
          <p:cNvPicPr/>
          <p:nvPr/>
        </p:nvPicPr>
        <p:blipFill>
          <a:blip r:embed="rId227">
            <a:extLst>
              <a:ext uri="{96DAC541-7B7A-43D3-8B79-37D633B846F1}">
                <asvg:svgBlip xmlns:asvg="http://schemas.microsoft.com/office/drawing/2016/SVG/main" r:embed="rId228"/>
              </a:ext>
            </a:extLst>
          </a:blip>
          <a:stretch/>
        </p:blipFill>
        <p:spPr>
          <a:xfrm>
            <a:off x="1016352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8" name="Image 114" descr=" "/>
          <p:cNvPicPr/>
          <p:nvPr/>
        </p:nvPicPr>
        <p:blipFill>
          <a:blip r:embed="rId229">
            <a:extLst>
              <a:ext uri="{96DAC541-7B7A-43D3-8B79-37D633B846F1}">
                <asvg:svgBlip xmlns:asvg="http://schemas.microsoft.com/office/drawing/2016/SVG/main" r:embed="rId230"/>
              </a:ext>
            </a:extLst>
          </a:blip>
          <a:stretch/>
        </p:blipFill>
        <p:spPr>
          <a:xfrm>
            <a:off x="1057788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9" name="Image 115" descr=" "/>
          <p:cNvPicPr/>
          <p:nvPr/>
        </p:nvPicPr>
        <p:blipFill>
          <a:blip r:embed="rId231">
            <a:extLst>
              <a:ext uri="{96DAC541-7B7A-43D3-8B79-37D633B846F1}">
                <asvg:svgBlip xmlns:asvg="http://schemas.microsoft.com/office/drawing/2016/SVG/main" r:embed="rId232"/>
              </a:ext>
            </a:extLst>
          </a:blip>
          <a:stretch/>
        </p:blipFill>
        <p:spPr>
          <a:xfrm>
            <a:off x="498672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0" name="Image 116" descr=" "/>
          <p:cNvPicPr/>
          <p:nvPr/>
        </p:nvPicPr>
        <p:blipFill>
          <a:blip r:embed="rId233">
            <a:extLst>
              <a:ext uri="{96DAC541-7B7A-43D3-8B79-37D633B846F1}">
                <asvg:svgBlip xmlns:asvg="http://schemas.microsoft.com/office/drawing/2016/SVG/main" r:embed="rId234"/>
              </a:ext>
            </a:extLst>
          </a:blip>
          <a:stretch/>
        </p:blipFill>
        <p:spPr>
          <a:xfrm>
            <a:off x="519372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1" name="Image 117" descr=" "/>
          <p:cNvPicPr/>
          <p:nvPr/>
        </p:nvPicPr>
        <p:blipFill>
          <a:blip r:embed="rId235">
            <a:extLst>
              <a:ext uri="{96DAC541-7B7A-43D3-8B79-37D633B846F1}">
                <asvg:svgBlip xmlns:asvg="http://schemas.microsoft.com/office/drawing/2016/SVG/main" r:embed="rId236"/>
              </a:ext>
            </a:extLst>
          </a:blip>
          <a:stretch/>
        </p:blipFill>
        <p:spPr>
          <a:xfrm>
            <a:off x="560808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2" name="Image 118" descr=" "/>
          <p:cNvPicPr/>
          <p:nvPr/>
        </p:nvPicPr>
        <p:blipFill>
          <a:blip r:embed="rId237">
            <a:extLst>
              <a:ext uri="{96DAC541-7B7A-43D3-8B79-37D633B846F1}">
                <asvg:svgBlip xmlns:asvg="http://schemas.microsoft.com/office/drawing/2016/SVG/main" r:embed="rId238"/>
              </a:ext>
            </a:extLst>
          </a:blip>
          <a:stretch/>
        </p:blipFill>
        <p:spPr>
          <a:xfrm>
            <a:off x="581508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3" name="Image 119" descr=" "/>
          <p:cNvPicPr/>
          <p:nvPr/>
        </p:nvPicPr>
        <p:blipFill>
          <a:blip r:embed="rId239">
            <a:extLst>
              <a:ext uri="{96DAC541-7B7A-43D3-8B79-37D633B846F1}">
                <asvg:svgBlip xmlns:asvg="http://schemas.microsoft.com/office/drawing/2016/SVG/main" r:embed="rId240"/>
              </a:ext>
            </a:extLst>
          </a:blip>
          <a:stretch/>
        </p:blipFill>
        <p:spPr>
          <a:xfrm>
            <a:off x="622908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4" name="Image 120" descr=" "/>
          <p:cNvPicPr/>
          <p:nvPr/>
        </p:nvPicPr>
        <p:blipFill>
          <a:blip r:embed="rId241">
            <a:extLst>
              <a:ext uri="{96DAC541-7B7A-43D3-8B79-37D633B846F1}">
                <asvg:svgBlip xmlns:asvg="http://schemas.microsoft.com/office/drawing/2016/SVG/main" r:embed="rId242"/>
              </a:ext>
            </a:extLst>
          </a:blip>
          <a:stretch/>
        </p:blipFill>
        <p:spPr>
          <a:xfrm>
            <a:off x="685044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5" name="Image 121" descr=" "/>
          <p:cNvPicPr/>
          <p:nvPr/>
        </p:nvPicPr>
        <p:blipFill>
          <a:blip r:embed="rId243">
            <a:extLst>
              <a:ext uri="{96DAC541-7B7A-43D3-8B79-37D633B846F1}">
                <asvg:svgBlip xmlns:asvg="http://schemas.microsoft.com/office/drawing/2016/SVG/main" r:embed="rId244"/>
              </a:ext>
            </a:extLst>
          </a:blip>
          <a:stretch/>
        </p:blipFill>
        <p:spPr>
          <a:xfrm>
            <a:off x="726444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6" name="Image 122" descr=" "/>
          <p:cNvPicPr/>
          <p:nvPr/>
        </p:nvPicPr>
        <p:blipFill>
          <a:blip r:embed="rId245">
            <a:extLst>
              <a:ext uri="{96DAC541-7B7A-43D3-8B79-37D633B846F1}">
                <asvg:svgBlip xmlns:asvg="http://schemas.microsoft.com/office/drawing/2016/SVG/main" r:embed="rId246"/>
              </a:ext>
            </a:extLst>
          </a:blip>
          <a:stretch/>
        </p:blipFill>
        <p:spPr>
          <a:xfrm>
            <a:off x="767880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7" name="Image 123" descr=" "/>
          <p:cNvPicPr/>
          <p:nvPr/>
        </p:nvPicPr>
        <p:blipFill>
          <a:blip r:embed="rId247">
            <a:extLst>
              <a:ext uri="{96DAC541-7B7A-43D3-8B79-37D633B846F1}">
                <asvg:svgBlip xmlns:asvg="http://schemas.microsoft.com/office/drawing/2016/SVG/main" r:embed="rId248"/>
              </a:ext>
            </a:extLst>
          </a:blip>
          <a:stretch/>
        </p:blipFill>
        <p:spPr>
          <a:xfrm>
            <a:off x="788580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8" name="Image 124" descr=" "/>
          <p:cNvPicPr/>
          <p:nvPr/>
        </p:nvPicPr>
        <p:blipFill>
          <a:blip r:embed="rId249">
            <a:extLst>
              <a:ext uri="{96DAC541-7B7A-43D3-8B79-37D633B846F1}">
                <asvg:svgBlip xmlns:asvg="http://schemas.microsoft.com/office/drawing/2016/SVG/main" r:embed="rId250"/>
              </a:ext>
            </a:extLst>
          </a:blip>
          <a:stretch/>
        </p:blipFill>
        <p:spPr>
          <a:xfrm>
            <a:off x="933516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9" name="Image 125" descr=" "/>
          <p:cNvPicPr/>
          <p:nvPr/>
        </p:nvPicPr>
        <p:blipFill>
          <a:blip r:embed="rId251">
            <a:extLst>
              <a:ext uri="{96DAC541-7B7A-43D3-8B79-37D633B846F1}">
                <asvg:svgBlip xmlns:asvg="http://schemas.microsoft.com/office/drawing/2016/SVG/main" r:embed="rId252"/>
              </a:ext>
            </a:extLst>
          </a:blip>
          <a:stretch/>
        </p:blipFill>
        <p:spPr>
          <a:xfrm>
            <a:off x="974952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0" name="Image 126" descr=" "/>
          <p:cNvPicPr/>
          <p:nvPr/>
        </p:nvPicPr>
        <p:blipFill>
          <a:blip r:embed="rId253">
            <a:extLst>
              <a:ext uri="{96DAC541-7B7A-43D3-8B79-37D633B846F1}">
                <asvg:svgBlip xmlns:asvg="http://schemas.microsoft.com/office/drawing/2016/SVG/main" r:embed="rId254"/>
              </a:ext>
            </a:extLst>
          </a:blip>
          <a:stretch/>
        </p:blipFill>
        <p:spPr>
          <a:xfrm>
            <a:off x="1016352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1" name="Image 127" descr=" "/>
          <p:cNvPicPr/>
          <p:nvPr/>
        </p:nvPicPr>
        <p:blipFill>
          <a:blip r:embed="rId255">
            <a:extLst>
              <a:ext uri="{96DAC541-7B7A-43D3-8B79-37D633B846F1}">
                <asvg:svgBlip xmlns:asvg="http://schemas.microsoft.com/office/drawing/2016/SVG/main" r:embed="rId256"/>
              </a:ext>
            </a:extLst>
          </a:blip>
          <a:stretch/>
        </p:blipFill>
        <p:spPr>
          <a:xfrm>
            <a:off x="1037052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2" name="Image 128" descr=" "/>
          <p:cNvPicPr/>
          <p:nvPr/>
        </p:nvPicPr>
        <p:blipFill>
          <a:blip r:embed="rId257">
            <a:extLst>
              <a:ext uri="{96DAC541-7B7A-43D3-8B79-37D633B846F1}">
                <asvg:svgBlip xmlns:asvg="http://schemas.microsoft.com/office/drawing/2016/SVG/main" r:embed="rId258"/>
              </a:ext>
            </a:extLst>
          </a:blip>
          <a:stretch/>
        </p:blipFill>
        <p:spPr>
          <a:xfrm>
            <a:off x="1057788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3" name="Image 129" descr=" "/>
          <p:cNvPicPr/>
          <p:nvPr/>
        </p:nvPicPr>
        <p:blipFill>
          <a:blip r:embed="rId259">
            <a:extLst>
              <a:ext uri="{96DAC541-7B7A-43D3-8B79-37D633B846F1}">
                <asvg:svgBlip xmlns:asvg="http://schemas.microsoft.com/office/drawing/2016/SVG/main" r:embed="rId260"/>
              </a:ext>
            </a:extLst>
          </a:blip>
          <a:stretch/>
        </p:blipFill>
        <p:spPr>
          <a:xfrm>
            <a:off x="1078488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4" name="Image 130" descr=" "/>
          <p:cNvPicPr/>
          <p:nvPr/>
        </p:nvPicPr>
        <p:blipFill>
          <a:blip r:embed="rId261">
            <a:extLst>
              <a:ext uri="{96DAC541-7B7A-43D3-8B79-37D633B846F1}">
                <asvg:svgBlip xmlns:asvg="http://schemas.microsoft.com/office/drawing/2016/SVG/main" r:embed="rId262"/>
              </a:ext>
            </a:extLst>
          </a:blip>
          <a:stretch/>
        </p:blipFill>
        <p:spPr>
          <a:xfrm>
            <a:off x="519372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5" name="Image 131" descr=" "/>
          <p:cNvPicPr/>
          <p:nvPr/>
        </p:nvPicPr>
        <p:blipFill>
          <a:blip r:embed="rId263">
            <a:extLst>
              <a:ext uri="{96DAC541-7B7A-43D3-8B79-37D633B846F1}">
                <asvg:svgBlip xmlns:asvg="http://schemas.microsoft.com/office/drawing/2016/SVG/main" r:embed="rId264"/>
              </a:ext>
            </a:extLst>
          </a:blip>
          <a:stretch/>
        </p:blipFill>
        <p:spPr>
          <a:xfrm>
            <a:off x="540072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6" name="Image 132" descr=" "/>
          <p:cNvPicPr/>
          <p:nvPr/>
        </p:nvPicPr>
        <p:blipFill>
          <a:blip r:embed="rId265">
            <a:extLst>
              <a:ext uri="{96DAC541-7B7A-43D3-8B79-37D633B846F1}">
                <asvg:svgBlip xmlns:asvg="http://schemas.microsoft.com/office/drawing/2016/SVG/main" r:embed="rId266"/>
              </a:ext>
            </a:extLst>
          </a:blip>
          <a:stretch/>
        </p:blipFill>
        <p:spPr>
          <a:xfrm>
            <a:off x="560808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7" name="Image 133" descr=" "/>
          <p:cNvPicPr/>
          <p:nvPr/>
        </p:nvPicPr>
        <p:blipFill>
          <a:blip r:embed="rId267">
            <a:extLst>
              <a:ext uri="{96DAC541-7B7A-43D3-8B79-37D633B846F1}">
                <asvg:svgBlip xmlns:asvg="http://schemas.microsoft.com/office/drawing/2016/SVG/main" r:embed="rId268"/>
              </a:ext>
            </a:extLst>
          </a:blip>
          <a:stretch/>
        </p:blipFill>
        <p:spPr>
          <a:xfrm>
            <a:off x="581508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8" name="Image 134" descr=" "/>
          <p:cNvPicPr/>
          <p:nvPr/>
        </p:nvPicPr>
        <p:blipFill>
          <a:blip r:embed="rId269">
            <a:extLst>
              <a:ext uri="{96DAC541-7B7A-43D3-8B79-37D633B846F1}">
                <asvg:svgBlip xmlns:asvg="http://schemas.microsoft.com/office/drawing/2016/SVG/main" r:embed="rId270"/>
              </a:ext>
            </a:extLst>
          </a:blip>
          <a:stretch/>
        </p:blipFill>
        <p:spPr>
          <a:xfrm>
            <a:off x="602208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9" name="Image 135" descr=" "/>
          <p:cNvPicPr/>
          <p:nvPr/>
        </p:nvPicPr>
        <p:blipFill>
          <a:blip r:embed="rId271">
            <a:extLst>
              <a:ext uri="{96DAC541-7B7A-43D3-8B79-37D633B846F1}">
                <asvg:svgBlip xmlns:asvg="http://schemas.microsoft.com/office/drawing/2016/SVG/main" r:embed="rId272"/>
              </a:ext>
            </a:extLst>
          </a:blip>
          <a:stretch/>
        </p:blipFill>
        <p:spPr>
          <a:xfrm>
            <a:off x="664344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0" name="Image 136" descr=" "/>
          <p:cNvPicPr/>
          <p:nvPr/>
        </p:nvPicPr>
        <p:blipFill>
          <a:blip r:embed="rId273">
            <a:extLst>
              <a:ext uri="{96DAC541-7B7A-43D3-8B79-37D633B846F1}">
                <asvg:svgBlip xmlns:asvg="http://schemas.microsoft.com/office/drawing/2016/SVG/main" r:embed="rId274"/>
              </a:ext>
            </a:extLst>
          </a:blip>
          <a:stretch/>
        </p:blipFill>
        <p:spPr>
          <a:xfrm>
            <a:off x="705744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1" name="Image 137" descr=" "/>
          <p:cNvPicPr/>
          <p:nvPr/>
        </p:nvPicPr>
        <p:blipFill>
          <a:blip r:embed="rId275">
            <a:extLst>
              <a:ext uri="{96DAC541-7B7A-43D3-8B79-37D633B846F1}">
                <asvg:svgBlip xmlns:asvg="http://schemas.microsoft.com/office/drawing/2016/SVG/main" r:embed="rId276"/>
              </a:ext>
            </a:extLst>
          </a:blip>
          <a:stretch/>
        </p:blipFill>
        <p:spPr>
          <a:xfrm>
            <a:off x="788580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2" name="Image 138" descr=" "/>
          <p:cNvPicPr/>
          <p:nvPr/>
        </p:nvPicPr>
        <p:blipFill>
          <a:blip r:embed="rId277">
            <a:extLst>
              <a:ext uri="{96DAC541-7B7A-43D3-8B79-37D633B846F1}">
                <asvg:svgBlip xmlns:asvg="http://schemas.microsoft.com/office/drawing/2016/SVG/main" r:embed="rId278"/>
              </a:ext>
            </a:extLst>
          </a:blip>
          <a:stretch/>
        </p:blipFill>
        <p:spPr>
          <a:xfrm>
            <a:off x="809280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3" name="Image 139" descr=" "/>
          <p:cNvPicPr/>
          <p:nvPr/>
        </p:nvPicPr>
        <p:blipFill>
          <a:blip r:embed="rId279">
            <a:extLst>
              <a:ext uri="{96DAC541-7B7A-43D3-8B79-37D633B846F1}">
                <asvg:svgBlip xmlns:asvg="http://schemas.microsoft.com/office/drawing/2016/SVG/main" r:embed="rId280"/>
              </a:ext>
            </a:extLst>
          </a:blip>
          <a:stretch/>
        </p:blipFill>
        <p:spPr>
          <a:xfrm>
            <a:off x="850716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4" name="Image 140" descr=" "/>
          <p:cNvPicPr/>
          <p:nvPr/>
        </p:nvPicPr>
        <p:blipFill>
          <a:blip r:embed="rId281">
            <a:extLst>
              <a:ext uri="{96DAC541-7B7A-43D3-8B79-37D633B846F1}">
                <asvg:svgBlip xmlns:asvg="http://schemas.microsoft.com/office/drawing/2016/SVG/main" r:embed="rId282"/>
              </a:ext>
            </a:extLst>
          </a:blip>
          <a:stretch/>
        </p:blipFill>
        <p:spPr>
          <a:xfrm>
            <a:off x="892116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5" name="Image 141" descr=" "/>
          <p:cNvPicPr/>
          <p:nvPr/>
        </p:nvPicPr>
        <p:blipFill>
          <a:blip r:embed="rId283">
            <a:extLst>
              <a:ext uri="{96DAC541-7B7A-43D3-8B79-37D633B846F1}">
                <asvg:svgBlip xmlns:asvg="http://schemas.microsoft.com/office/drawing/2016/SVG/main" r:embed="rId284"/>
              </a:ext>
            </a:extLst>
          </a:blip>
          <a:stretch/>
        </p:blipFill>
        <p:spPr>
          <a:xfrm>
            <a:off x="912816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6" name="Image 142" descr=" "/>
          <p:cNvPicPr/>
          <p:nvPr/>
        </p:nvPicPr>
        <p:blipFill>
          <a:blip r:embed="rId285">
            <a:extLst>
              <a:ext uri="{96DAC541-7B7A-43D3-8B79-37D633B846F1}">
                <asvg:svgBlip xmlns:asvg="http://schemas.microsoft.com/office/drawing/2016/SVG/main" r:embed="rId286"/>
              </a:ext>
            </a:extLst>
          </a:blip>
          <a:stretch/>
        </p:blipFill>
        <p:spPr>
          <a:xfrm>
            <a:off x="933516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7" name="Image 143" descr=" "/>
          <p:cNvPicPr/>
          <p:nvPr/>
        </p:nvPicPr>
        <p:blipFill>
          <a:blip r:embed="rId287">
            <a:extLst>
              <a:ext uri="{96DAC541-7B7A-43D3-8B79-37D633B846F1}">
                <asvg:svgBlip xmlns:asvg="http://schemas.microsoft.com/office/drawing/2016/SVG/main" r:embed="rId288"/>
              </a:ext>
            </a:extLst>
          </a:blip>
          <a:stretch/>
        </p:blipFill>
        <p:spPr>
          <a:xfrm>
            <a:off x="954252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8" name="Image 144" descr=" "/>
          <p:cNvPicPr/>
          <p:nvPr/>
        </p:nvPicPr>
        <p:blipFill>
          <a:blip r:embed="rId289">
            <a:extLst>
              <a:ext uri="{96DAC541-7B7A-43D3-8B79-37D633B846F1}">
                <asvg:svgBlip xmlns:asvg="http://schemas.microsoft.com/office/drawing/2016/SVG/main" r:embed="rId290"/>
              </a:ext>
            </a:extLst>
          </a:blip>
          <a:stretch/>
        </p:blipFill>
        <p:spPr>
          <a:xfrm>
            <a:off x="995652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9" name="Image 145" descr=" "/>
          <p:cNvPicPr/>
          <p:nvPr/>
        </p:nvPicPr>
        <p:blipFill>
          <a:blip r:embed="rId291">
            <a:extLst>
              <a:ext uri="{96DAC541-7B7A-43D3-8B79-37D633B846F1}">
                <asvg:svgBlip xmlns:asvg="http://schemas.microsoft.com/office/drawing/2016/SVG/main" r:embed="rId292"/>
              </a:ext>
            </a:extLst>
          </a:blip>
          <a:stretch/>
        </p:blipFill>
        <p:spPr>
          <a:xfrm>
            <a:off x="1016352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0" name="Image 146" descr=" "/>
          <p:cNvPicPr/>
          <p:nvPr/>
        </p:nvPicPr>
        <p:blipFill>
          <a:blip r:embed="rId293">
            <a:extLst>
              <a:ext uri="{96DAC541-7B7A-43D3-8B79-37D633B846F1}">
                <asvg:svgBlip xmlns:asvg="http://schemas.microsoft.com/office/drawing/2016/SVG/main" r:embed="rId294"/>
              </a:ext>
            </a:extLst>
          </a:blip>
          <a:stretch/>
        </p:blipFill>
        <p:spPr>
          <a:xfrm>
            <a:off x="1078488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1" name="Image 147" descr=" "/>
          <p:cNvPicPr/>
          <p:nvPr/>
        </p:nvPicPr>
        <p:blipFill>
          <a:blip r:embed="rId295">
            <a:extLst>
              <a:ext uri="{96DAC541-7B7A-43D3-8B79-37D633B846F1}">
                <asvg:svgBlip xmlns:asvg="http://schemas.microsoft.com/office/drawing/2016/SVG/main" r:embed="rId296"/>
              </a:ext>
            </a:extLst>
          </a:blip>
          <a:stretch/>
        </p:blipFill>
        <p:spPr>
          <a:xfrm>
            <a:off x="519372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2" name="Image 148" descr=" "/>
          <p:cNvPicPr/>
          <p:nvPr/>
        </p:nvPicPr>
        <p:blipFill>
          <a:blip r:embed="rId297">
            <a:extLst>
              <a:ext uri="{96DAC541-7B7A-43D3-8B79-37D633B846F1}">
                <asvg:svgBlip xmlns:asvg="http://schemas.microsoft.com/office/drawing/2016/SVG/main" r:embed="rId298"/>
              </a:ext>
            </a:extLst>
          </a:blip>
          <a:stretch/>
        </p:blipFill>
        <p:spPr>
          <a:xfrm>
            <a:off x="560808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3" name="Image 149" descr=" "/>
          <p:cNvPicPr/>
          <p:nvPr/>
        </p:nvPicPr>
        <p:blipFill>
          <a:blip r:embed="rId299">
            <a:extLst>
              <a:ext uri="{96DAC541-7B7A-43D3-8B79-37D633B846F1}">
                <asvg:svgBlip xmlns:asvg="http://schemas.microsoft.com/office/drawing/2016/SVG/main" r:embed="rId300"/>
              </a:ext>
            </a:extLst>
          </a:blip>
          <a:stretch/>
        </p:blipFill>
        <p:spPr>
          <a:xfrm>
            <a:off x="602208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4" name="Image 150" descr=" "/>
          <p:cNvPicPr/>
          <p:nvPr/>
        </p:nvPicPr>
        <p:blipFill>
          <a:blip r:embed="rId301">
            <a:extLst>
              <a:ext uri="{96DAC541-7B7A-43D3-8B79-37D633B846F1}">
                <asvg:svgBlip xmlns:asvg="http://schemas.microsoft.com/office/drawing/2016/SVG/main" r:embed="rId302"/>
              </a:ext>
            </a:extLst>
          </a:blip>
          <a:stretch/>
        </p:blipFill>
        <p:spPr>
          <a:xfrm>
            <a:off x="622908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5" name="Image 151" descr=" "/>
          <p:cNvPicPr/>
          <p:nvPr/>
        </p:nvPicPr>
        <p:blipFill>
          <a:blip r:embed="rId303">
            <a:extLst>
              <a:ext uri="{96DAC541-7B7A-43D3-8B79-37D633B846F1}">
                <asvg:svgBlip xmlns:asvg="http://schemas.microsoft.com/office/drawing/2016/SVG/main" r:embed="rId304"/>
              </a:ext>
            </a:extLst>
          </a:blip>
          <a:stretch/>
        </p:blipFill>
        <p:spPr>
          <a:xfrm>
            <a:off x="664344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6" name="Image 152" descr=" "/>
          <p:cNvPicPr/>
          <p:nvPr/>
        </p:nvPicPr>
        <p:blipFill>
          <a:blip r:embed="rId305">
            <a:extLst>
              <a:ext uri="{96DAC541-7B7A-43D3-8B79-37D633B846F1}">
                <asvg:svgBlip xmlns:asvg="http://schemas.microsoft.com/office/drawing/2016/SVG/main" r:embed="rId306"/>
              </a:ext>
            </a:extLst>
          </a:blip>
          <a:stretch/>
        </p:blipFill>
        <p:spPr>
          <a:xfrm>
            <a:off x="705744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7" name="Image 153" descr=" "/>
          <p:cNvPicPr/>
          <p:nvPr/>
        </p:nvPicPr>
        <p:blipFill>
          <a:blip r:embed="rId307">
            <a:extLst>
              <a:ext uri="{96DAC541-7B7A-43D3-8B79-37D633B846F1}">
                <asvg:svgBlip xmlns:asvg="http://schemas.microsoft.com/office/drawing/2016/SVG/main" r:embed="rId308"/>
              </a:ext>
            </a:extLst>
          </a:blip>
          <a:stretch/>
        </p:blipFill>
        <p:spPr>
          <a:xfrm>
            <a:off x="726444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8" name="Image 154" descr=" "/>
          <p:cNvPicPr/>
          <p:nvPr/>
        </p:nvPicPr>
        <p:blipFill>
          <a:blip r:embed="rId309">
            <a:extLst>
              <a:ext uri="{96DAC541-7B7A-43D3-8B79-37D633B846F1}">
                <asvg:svgBlip xmlns:asvg="http://schemas.microsoft.com/office/drawing/2016/SVG/main" r:embed="rId310"/>
              </a:ext>
            </a:extLst>
          </a:blip>
          <a:stretch/>
        </p:blipFill>
        <p:spPr>
          <a:xfrm>
            <a:off x="747144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9" name="Image 155" descr=" "/>
          <p:cNvPicPr/>
          <p:nvPr/>
        </p:nvPicPr>
        <p:blipFill>
          <a:blip r:embed="rId311">
            <a:extLst>
              <a:ext uri="{96DAC541-7B7A-43D3-8B79-37D633B846F1}">
                <asvg:svgBlip xmlns:asvg="http://schemas.microsoft.com/office/drawing/2016/SVG/main" r:embed="rId312"/>
              </a:ext>
            </a:extLst>
          </a:blip>
          <a:stretch/>
        </p:blipFill>
        <p:spPr>
          <a:xfrm>
            <a:off x="767880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0" name="Image 156" descr=" "/>
          <p:cNvPicPr/>
          <p:nvPr/>
        </p:nvPicPr>
        <p:blipFill>
          <a:blip r:embed="rId313">
            <a:extLst>
              <a:ext uri="{96DAC541-7B7A-43D3-8B79-37D633B846F1}">
                <asvg:svgBlip xmlns:asvg="http://schemas.microsoft.com/office/drawing/2016/SVG/main" r:embed="rId314"/>
              </a:ext>
            </a:extLst>
          </a:blip>
          <a:stretch/>
        </p:blipFill>
        <p:spPr>
          <a:xfrm>
            <a:off x="829980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1" name="Image 157" descr=" "/>
          <p:cNvPicPr/>
          <p:nvPr/>
        </p:nvPicPr>
        <p:blipFill>
          <a:blip r:embed="rId315">
            <a:extLst>
              <a:ext uri="{96DAC541-7B7A-43D3-8B79-37D633B846F1}">
                <asvg:svgBlip xmlns:asvg="http://schemas.microsoft.com/office/drawing/2016/SVG/main" r:embed="rId316"/>
              </a:ext>
            </a:extLst>
          </a:blip>
          <a:stretch/>
        </p:blipFill>
        <p:spPr>
          <a:xfrm>
            <a:off x="850716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2" name="Image 158" descr=" "/>
          <p:cNvPicPr/>
          <p:nvPr/>
        </p:nvPicPr>
        <p:blipFill>
          <a:blip r:embed="rId317">
            <a:extLst>
              <a:ext uri="{96DAC541-7B7A-43D3-8B79-37D633B846F1}">
                <asvg:svgBlip xmlns:asvg="http://schemas.microsoft.com/office/drawing/2016/SVG/main" r:embed="rId318"/>
              </a:ext>
            </a:extLst>
          </a:blip>
          <a:stretch/>
        </p:blipFill>
        <p:spPr>
          <a:xfrm>
            <a:off x="871416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3" name="Image 159" descr=" "/>
          <p:cNvPicPr/>
          <p:nvPr/>
        </p:nvPicPr>
        <p:blipFill>
          <a:blip r:embed="rId319">
            <a:extLst>
              <a:ext uri="{96DAC541-7B7A-43D3-8B79-37D633B846F1}">
                <asvg:svgBlip xmlns:asvg="http://schemas.microsoft.com/office/drawing/2016/SVG/main" r:embed="rId320"/>
              </a:ext>
            </a:extLst>
          </a:blip>
          <a:stretch/>
        </p:blipFill>
        <p:spPr>
          <a:xfrm>
            <a:off x="954252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4" name="Image 160" descr=" "/>
          <p:cNvPicPr/>
          <p:nvPr/>
        </p:nvPicPr>
        <p:blipFill>
          <a:blip r:embed="rId321">
            <a:extLst>
              <a:ext uri="{96DAC541-7B7A-43D3-8B79-37D633B846F1}">
                <asvg:svgBlip xmlns:asvg="http://schemas.microsoft.com/office/drawing/2016/SVG/main" r:embed="rId322"/>
              </a:ext>
            </a:extLst>
          </a:blip>
          <a:stretch/>
        </p:blipFill>
        <p:spPr>
          <a:xfrm>
            <a:off x="974952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5" name="Image 161" descr=" "/>
          <p:cNvPicPr/>
          <p:nvPr/>
        </p:nvPicPr>
        <p:blipFill>
          <a:blip r:embed="rId323">
            <a:extLst>
              <a:ext uri="{96DAC541-7B7A-43D3-8B79-37D633B846F1}">
                <asvg:svgBlip xmlns:asvg="http://schemas.microsoft.com/office/drawing/2016/SVG/main" r:embed="rId324"/>
              </a:ext>
            </a:extLst>
          </a:blip>
          <a:stretch/>
        </p:blipFill>
        <p:spPr>
          <a:xfrm>
            <a:off x="49867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6" name="Image 162" descr=" "/>
          <p:cNvPicPr/>
          <p:nvPr/>
        </p:nvPicPr>
        <p:blipFill>
          <a:blip r:embed="rId325">
            <a:extLst>
              <a:ext uri="{96DAC541-7B7A-43D3-8B79-37D633B846F1}">
                <asvg:svgBlip xmlns:asvg="http://schemas.microsoft.com/office/drawing/2016/SVG/main" r:embed="rId326"/>
              </a:ext>
            </a:extLst>
          </a:blip>
          <a:stretch/>
        </p:blipFill>
        <p:spPr>
          <a:xfrm>
            <a:off x="51937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7" name="Image 163" descr=" "/>
          <p:cNvPicPr/>
          <p:nvPr/>
        </p:nvPicPr>
        <p:blipFill>
          <a:blip r:embed="rId327">
            <a:extLst>
              <a:ext uri="{96DAC541-7B7A-43D3-8B79-37D633B846F1}">
                <asvg:svgBlip xmlns:asvg="http://schemas.microsoft.com/office/drawing/2016/SVG/main" r:embed="rId328"/>
              </a:ext>
            </a:extLst>
          </a:blip>
          <a:stretch/>
        </p:blipFill>
        <p:spPr>
          <a:xfrm>
            <a:off x="54007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8" name="Image 164" descr=" "/>
          <p:cNvPicPr/>
          <p:nvPr/>
        </p:nvPicPr>
        <p:blipFill>
          <a:blip r:embed="rId329">
            <a:extLst>
              <a:ext uri="{96DAC541-7B7A-43D3-8B79-37D633B846F1}">
                <asvg:svgBlip xmlns:asvg="http://schemas.microsoft.com/office/drawing/2016/SVG/main" r:embed="rId330"/>
              </a:ext>
            </a:extLst>
          </a:blip>
          <a:stretch/>
        </p:blipFill>
        <p:spPr>
          <a:xfrm>
            <a:off x="560808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9" name="Image 165" descr=" "/>
          <p:cNvPicPr/>
          <p:nvPr/>
        </p:nvPicPr>
        <p:blipFill>
          <a:blip r:embed="rId331">
            <a:extLst>
              <a:ext uri="{96DAC541-7B7A-43D3-8B79-37D633B846F1}">
                <asvg:svgBlip xmlns:asvg="http://schemas.microsoft.com/office/drawing/2016/SVG/main" r:embed="rId332"/>
              </a:ext>
            </a:extLst>
          </a:blip>
          <a:stretch/>
        </p:blipFill>
        <p:spPr>
          <a:xfrm>
            <a:off x="581508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0" name="Image 166" descr=" "/>
          <p:cNvPicPr/>
          <p:nvPr/>
        </p:nvPicPr>
        <p:blipFill>
          <a:blip r:embed="rId333">
            <a:extLst>
              <a:ext uri="{96DAC541-7B7A-43D3-8B79-37D633B846F1}">
                <asvg:svgBlip xmlns:asvg="http://schemas.microsoft.com/office/drawing/2016/SVG/main" r:embed="rId334"/>
              </a:ext>
            </a:extLst>
          </a:blip>
          <a:stretch/>
        </p:blipFill>
        <p:spPr>
          <a:xfrm>
            <a:off x="643608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1" name="Image 167" descr=" "/>
          <p:cNvPicPr/>
          <p:nvPr/>
        </p:nvPicPr>
        <p:blipFill>
          <a:blip r:embed="rId335">
            <a:extLst>
              <a:ext uri="{96DAC541-7B7A-43D3-8B79-37D633B846F1}">
                <asvg:svgBlip xmlns:asvg="http://schemas.microsoft.com/office/drawing/2016/SVG/main" r:embed="rId336"/>
              </a:ext>
            </a:extLst>
          </a:blip>
          <a:stretch/>
        </p:blipFill>
        <p:spPr>
          <a:xfrm>
            <a:off x="685044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2" name="Image 168" descr=" "/>
          <p:cNvPicPr/>
          <p:nvPr/>
        </p:nvPicPr>
        <p:blipFill>
          <a:blip r:embed="rId337">
            <a:extLst>
              <a:ext uri="{96DAC541-7B7A-43D3-8B79-37D633B846F1}">
                <asvg:svgBlip xmlns:asvg="http://schemas.microsoft.com/office/drawing/2016/SVG/main" r:embed="rId338"/>
              </a:ext>
            </a:extLst>
          </a:blip>
          <a:stretch/>
        </p:blipFill>
        <p:spPr>
          <a:xfrm>
            <a:off x="726444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3" name="Image 169" descr=" "/>
          <p:cNvPicPr/>
          <p:nvPr/>
        </p:nvPicPr>
        <p:blipFill>
          <a:blip r:embed="rId339">
            <a:extLst>
              <a:ext uri="{96DAC541-7B7A-43D3-8B79-37D633B846F1}">
                <asvg:svgBlip xmlns:asvg="http://schemas.microsoft.com/office/drawing/2016/SVG/main" r:embed="rId340"/>
              </a:ext>
            </a:extLst>
          </a:blip>
          <a:stretch/>
        </p:blipFill>
        <p:spPr>
          <a:xfrm>
            <a:off x="747144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4" name="Image 170" descr=" "/>
          <p:cNvPicPr/>
          <p:nvPr/>
        </p:nvPicPr>
        <p:blipFill>
          <a:blip r:embed="rId341">
            <a:extLst>
              <a:ext uri="{96DAC541-7B7A-43D3-8B79-37D633B846F1}">
                <asvg:svgBlip xmlns:asvg="http://schemas.microsoft.com/office/drawing/2016/SVG/main" r:embed="rId342"/>
              </a:ext>
            </a:extLst>
          </a:blip>
          <a:stretch/>
        </p:blipFill>
        <p:spPr>
          <a:xfrm>
            <a:off x="767880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5" name="Image 171" descr=" "/>
          <p:cNvPicPr/>
          <p:nvPr/>
        </p:nvPicPr>
        <p:blipFill>
          <a:blip r:embed="rId343">
            <a:extLst>
              <a:ext uri="{96DAC541-7B7A-43D3-8B79-37D633B846F1}">
                <asvg:svgBlip xmlns:asvg="http://schemas.microsoft.com/office/drawing/2016/SVG/main" r:embed="rId344"/>
              </a:ext>
            </a:extLst>
          </a:blip>
          <a:stretch/>
        </p:blipFill>
        <p:spPr>
          <a:xfrm>
            <a:off x="809280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6" name="Image 172" descr=" "/>
          <p:cNvPicPr/>
          <p:nvPr/>
        </p:nvPicPr>
        <p:blipFill>
          <a:blip r:embed="rId345">
            <a:extLst>
              <a:ext uri="{96DAC541-7B7A-43D3-8B79-37D633B846F1}">
                <asvg:svgBlip xmlns:asvg="http://schemas.microsoft.com/office/drawing/2016/SVG/main" r:embed="rId346"/>
              </a:ext>
            </a:extLst>
          </a:blip>
          <a:stretch/>
        </p:blipFill>
        <p:spPr>
          <a:xfrm>
            <a:off x="829980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7" name="Image 173" descr=" "/>
          <p:cNvPicPr/>
          <p:nvPr/>
        </p:nvPicPr>
        <p:blipFill>
          <a:blip r:embed="rId347">
            <a:extLst>
              <a:ext uri="{96DAC541-7B7A-43D3-8B79-37D633B846F1}">
                <asvg:svgBlip xmlns:asvg="http://schemas.microsoft.com/office/drawing/2016/SVG/main" r:embed="rId348"/>
              </a:ext>
            </a:extLst>
          </a:blip>
          <a:stretch/>
        </p:blipFill>
        <p:spPr>
          <a:xfrm>
            <a:off x="871416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8" name="Image 174" descr=" "/>
          <p:cNvPicPr/>
          <p:nvPr/>
        </p:nvPicPr>
        <p:blipFill>
          <a:blip r:embed="rId349">
            <a:extLst>
              <a:ext uri="{96DAC541-7B7A-43D3-8B79-37D633B846F1}">
                <asvg:svgBlip xmlns:asvg="http://schemas.microsoft.com/office/drawing/2016/SVG/main" r:embed="rId350"/>
              </a:ext>
            </a:extLst>
          </a:blip>
          <a:stretch/>
        </p:blipFill>
        <p:spPr>
          <a:xfrm>
            <a:off x="892116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9" name="Image 175" descr=" "/>
          <p:cNvPicPr/>
          <p:nvPr/>
        </p:nvPicPr>
        <p:blipFill>
          <a:blip r:embed="rId351">
            <a:extLst>
              <a:ext uri="{96DAC541-7B7A-43D3-8B79-37D633B846F1}">
                <asvg:svgBlip xmlns:asvg="http://schemas.microsoft.com/office/drawing/2016/SVG/main" r:embed="rId352"/>
              </a:ext>
            </a:extLst>
          </a:blip>
          <a:stretch/>
        </p:blipFill>
        <p:spPr>
          <a:xfrm>
            <a:off x="912816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0" name="Image 176" descr=" "/>
          <p:cNvPicPr/>
          <p:nvPr/>
        </p:nvPicPr>
        <p:blipFill>
          <a:blip r:embed="rId353">
            <a:extLst>
              <a:ext uri="{96DAC541-7B7A-43D3-8B79-37D633B846F1}">
                <asvg:svgBlip xmlns:asvg="http://schemas.microsoft.com/office/drawing/2016/SVG/main" r:embed="rId354"/>
              </a:ext>
            </a:extLst>
          </a:blip>
          <a:stretch/>
        </p:blipFill>
        <p:spPr>
          <a:xfrm>
            <a:off x="933516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1" name="Image 177" descr=" "/>
          <p:cNvPicPr/>
          <p:nvPr/>
        </p:nvPicPr>
        <p:blipFill>
          <a:blip r:embed="rId355">
            <a:extLst>
              <a:ext uri="{96DAC541-7B7A-43D3-8B79-37D633B846F1}">
                <asvg:svgBlip xmlns:asvg="http://schemas.microsoft.com/office/drawing/2016/SVG/main" r:embed="rId356"/>
              </a:ext>
            </a:extLst>
          </a:blip>
          <a:stretch/>
        </p:blipFill>
        <p:spPr>
          <a:xfrm>
            <a:off x="95425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2" name="Image 178" descr=" "/>
          <p:cNvPicPr/>
          <p:nvPr/>
        </p:nvPicPr>
        <p:blipFill>
          <a:blip r:embed="rId357">
            <a:extLst>
              <a:ext uri="{96DAC541-7B7A-43D3-8B79-37D633B846F1}">
                <asvg:svgBlip xmlns:asvg="http://schemas.microsoft.com/office/drawing/2016/SVG/main" r:embed="rId358"/>
              </a:ext>
            </a:extLst>
          </a:blip>
          <a:stretch/>
        </p:blipFill>
        <p:spPr>
          <a:xfrm>
            <a:off x="99565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3" name="Image 179" descr=" "/>
          <p:cNvPicPr/>
          <p:nvPr/>
        </p:nvPicPr>
        <p:blipFill>
          <a:blip r:embed="rId359">
            <a:extLst>
              <a:ext uri="{96DAC541-7B7A-43D3-8B79-37D633B846F1}">
                <asvg:svgBlip xmlns:asvg="http://schemas.microsoft.com/office/drawing/2016/SVG/main" r:embed="rId360"/>
              </a:ext>
            </a:extLst>
          </a:blip>
          <a:stretch/>
        </p:blipFill>
        <p:spPr>
          <a:xfrm>
            <a:off x="101635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4" name="Image 180" descr=" "/>
          <p:cNvPicPr/>
          <p:nvPr/>
        </p:nvPicPr>
        <p:blipFill>
          <a:blip r:embed="rId361">
            <a:extLst>
              <a:ext uri="{96DAC541-7B7A-43D3-8B79-37D633B846F1}">
                <asvg:svgBlip xmlns:asvg="http://schemas.microsoft.com/office/drawing/2016/SVG/main" r:embed="rId362"/>
              </a:ext>
            </a:extLst>
          </a:blip>
          <a:stretch/>
        </p:blipFill>
        <p:spPr>
          <a:xfrm>
            <a:off x="1057788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5" name="Image 181" descr=" "/>
          <p:cNvPicPr/>
          <p:nvPr/>
        </p:nvPicPr>
        <p:blipFill>
          <a:blip r:embed="rId363">
            <a:extLst>
              <a:ext uri="{96DAC541-7B7A-43D3-8B79-37D633B846F1}">
                <asvg:svgBlip xmlns:asvg="http://schemas.microsoft.com/office/drawing/2016/SVG/main" r:embed="rId364"/>
              </a:ext>
            </a:extLst>
          </a:blip>
          <a:stretch/>
        </p:blipFill>
        <p:spPr>
          <a:xfrm>
            <a:off x="1078488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6" name="Image 182" descr=" "/>
          <p:cNvPicPr/>
          <p:nvPr/>
        </p:nvPicPr>
        <p:blipFill>
          <a:blip r:embed="rId365">
            <a:extLst>
              <a:ext uri="{96DAC541-7B7A-43D3-8B79-37D633B846F1}">
                <asvg:svgBlip xmlns:asvg="http://schemas.microsoft.com/office/drawing/2016/SVG/main" r:embed="rId366"/>
              </a:ext>
            </a:extLst>
          </a:blip>
          <a:stretch/>
        </p:blipFill>
        <p:spPr>
          <a:xfrm>
            <a:off x="49867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7" name="Image 183" descr=" "/>
          <p:cNvPicPr/>
          <p:nvPr/>
        </p:nvPicPr>
        <p:blipFill>
          <a:blip r:embed="rId367">
            <a:extLst>
              <a:ext uri="{96DAC541-7B7A-43D3-8B79-37D633B846F1}">
                <asvg:svgBlip xmlns:asvg="http://schemas.microsoft.com/office/drawing/2016/SVG/main" r:embed="rId368"/>
              </a:ext>
            </a:extLst>
          </a:blip>
          <a:stretch/>
        </p:blipFill>
        <p:spPr>
          <a:xfrm>
            <a:off x="51937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8" name="Image 184" descr=" "/>
          <p:cNvPicPr/>
          <p:nvPr/>
        </p:nvPicPr>
        <p:blipFill>
          <a:blip r:embed="rId369">
            <a:extLst>
              <a:ext uri="{96DAC541-7B7A-43D3-8B79-37D633B846F1}">
                <asvg:svgBlip xmlns:asvg="http://schemas.microsoft.com/office/drawing/2016/SVG/main" r:embed="rId370"/>
              </a:ext>
            </a:extLst>
          </a:blip>
          <a:stretch/>
        </p:blipFill>
        <p:spPr>
          <a:xfrm>
            <a:off x="54007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9" name="Image 185" descr=" "/>
          <p:cNvPicPr/>
          <p:nvPr/>
        </p:nvPicPr>
        <p:blipFill>
          <a:blip r:embed="rId371">
            <a:extLst>
              <a:ext uri="{96DAC541-7B7A-43D3-8B79-37D633B846F1}">
                <asvg:svgBlip xmlns:asvg="http://schemas.microsoft.com/office/drawing/2016/SVG/main" r:embed="rId372"/>
              </a:ext>
            </a:extLst>
          </a:blip>
          <a:stretch/>
        </p:blipFill>
        <p:spPr>
          <a:xfrm>
            <a:off x="56080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0" name="Image 186" descr=" "/>
          <p:cNvPicPr/>
          <p:nvPr/>
        </p:nvPicPr>
        <p:blipFill>
          <a:blip r:embed="rId373">
            <a:extLst>
              <a:ext uri="{96DAC541-7B7A-43D3-8B79-37D633B846F1}">
                <asvg:svgBlip xmlns:asvg="http://schemas.microsoft.com/office/drawing/2016/SVG/main" r:embed="rId374"/>
              </a:ext>
            </a:extLst>
          </a:blip>
          <a:stretch/>
        </p:blipFill>
        <p:spPr>
          <a:xfrm>
            <a:off x="58150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1" name="Image 187" descr=" "/>
          <p:cNvPicPr/>
          <p:nvPr/>
        </p:nvPicPr>
        <p:blipFill>
          <a:blip r:embed="rId375">
            <a:extLst>
              <a:ext uri="{96DAC541-7B7A-43D3-8B79-37D633B846F1}">
                <asvg:svgBlip xmlns:asvg="http://schemas.microsoft.com/office/drawing/2016/SVG/main" r:embed="rId376"/>
              </a:ext>
            </a:extLst>
          </a:blip>
          <a:stretch/>
        </p:blipFill>
        <p:spPr>
          <a:xfrm>
            <a:off x="60220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2" name="Image 188" descr=" "/>
          <p:cNvPicPr/>
          <p:nvPr/>
        </p:nvPicPr>
        <p:blipFill>
          <a:blip r:embed="rId377">
            <a:extLst>
              <a:ext uri="{96DAC541-7B7A-43D3-8B79-37D633B846F1}">
                <asvg:svgBlip xmlns:asvg="http://schemas.microsoft.com/office/drawing/2016/SVG/main" r:embed="rId378"/>
              </a:ext>
            </a:extLst>
          </a:blip>
          <a:stretch/>
        </p:blipFill>
        <p:spPr>
          <a:xfrm>
            <a:off x="62290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3" name="Image 189" descr=" "/>
          <p:cNvPicPr/>
          <p:nvPr/>
        </p:nvPicPr>
        <p:blipFill>
          <a:blip r:embed="rId379">
            <a:extLst>
              <a:ext uri="{96DAC541-7B7A-43D3-8B79-37D633B846F1}">
                <asvg:svgBlip xmlns:asvg="http://schemas.microsoft.com/office/drawing/2016/SVG/main" r:embed="rId380"/>
              </a:ext>
            </a:extLst>
          </a:blip>
          <a:stretch/>
        </p:blipFill>
        <p:spPr>
          <a:xfrm>
            <a:off x="64360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4" name="Image 190" descr=" "/>
          <p:cNvPicPr/>
          <p:nvPr/>
        </p:nvPicPr>
        <p:blipFill>
          <a:blip r:embed="rId381">
            <a:extLst>
              <a:ext uri="{96DAC541-7B7A-43D3-8B79-37D633B846F1}">
                <asvg:svgBlip xmlns:asvg="http://schemas.microsoft.com/office/drawing/2016/SVG/main" r:embed="rId382"/>
              </a:ext>
            </a:extLst>
          </a:blip>
          <a:stretch/>
        </p:blipFill>
        <p:spPr>
          <a:xfrm>
            <a:off x="685044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5" name="Image 191" descr=" "/>
          <p:cNvPicPr/>
          <p:nvPr/>
        </p:nvPicPr>
        <p:blipFill>
          <a:blip r:embed="rId383">
            <a:extLst>
              <a:ext uri="{96DAC541-7B7A-43D3-8B79-37D633B846F1}">
                <asvg:svgBlip xmlns:asvg="http://schemas.microsoft.com/office/drawing/2016/SVG/main" r:embed="rId384"/>
              </a:ext>
            </a:extLst>
          </a:blip>
          <a:stretch/>
        </p:blipFill>
        <p:spPr>
          <a:xfrm>
            <a:off x="726444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6" name="Image 192" descr=" "/>
          <p:cNvPicPr/>
          <p:nvPr/>
        </p:nvPicPr>
        <p:blipFill>
          <a:blip r:embed="rId385">
            <a:extLst>
              <a:ext uri="{96DAC541-7B7A-43D3-8B79-37D633B846F1}">
                <asvg:svgBlip xmlns:asvg="http://schemas.microsoft.com/office/drawing/2016/SVG/main" r:embed="rId386"/>
              </a:ext>
            </a:extLst>
          </a:blip>
          <a:stretch/>
        </p:blipFill>
        <p:spPr>
          <a:xfrm>
            <a:off x="747144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7" name="Image 193" descr=" "/>
          <p:cNvPicPr/>
          <p:nvPr/>
        </p:nvPicPr>
        <p:blipFill>
          <a:blip r:embed="rId387">
            <a:extLst>
              <a:ext uri="{96DAC541-7B7A-43D3-8B79-37D633B846F1}">
                <asvg:svgBlip xmlns:asvg="http://schemas.microsoft.com/office/drawing/2016/SVG/main" r:embed="rId388"/>
              </a:ext>
            </a:extLst>
          </a:blip>
          <a:stretch/>
        </p:blipFill>
        <p:spPr>
          <a:xfrm>
            <a:off x="767880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8" name="Image 194" descr=" "/>
          <p:cNvPicPr/>
          <p:nvPr/>
        </p:nvPicPr>
        <p:blipFill>
          <a:blip r:embed="rId389">
            <a:extLst>
              <a:ext uri="{96DAC541-7B7A-43D3-8B79-37D633B846F1}">
                <asvg:svgBlip xmlns:asvg="http://schemas.microsoft.com/office/drawing/2016/SVG/main" r:embed="rId390"/>
              </a:ext>
            </a:extLst>
          </a:blip>
          <a:stretch/>
        </p:blipFill>
        <p:spPr>
          <a:xfrm>
            <a:off x="829980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9" name="Image 195" descr=" "/>
          <p:cNvPicPr/>
          <p:nvPr/>
        </p:nvPicPr>
        <p:blipFill>
          <a:blip r:embed="rId391">
            <a:extLst>
              <a:ext uri="{96DAC541-7B7A-43D3-8B79-37D633B846F1}">
                <asvg:svgBlip xmlns:asvg="http://schemas.microsoft.com/office/drawing/2016/SVG/main" r:embed="rId392"/>
              </a:ext>
            </a:extLst>
          </a:blip>
          <a:stretch/>
        </p:blipFill>
        <p:spPr>
          <a:xfrm>
            <a:off x="871416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0" name="Image 196" descr=" "/>
          <p:cNvPicPr/>
          <p:nvPr/>
        </p:nvPicPr>
        <p:blipFill>
          <a:blip r:embed="rId393">
            <a:extLst>
              <a:ext uri="{96DAC541-7B7A-43D3-8B79-37D633B846F1}">
                <asvg:svgBlip xmlns:asvg="http://schemas.microsoft.com/office/drawing/2016/SVG/main" r:embed="rId394"/>
              </a:ext>
            </a:extLst>
          </a:blip>
          <a:stretch/>
        </p:blipFill>
        <p:spPr>
          <a:xfrm>
            <a:off x="95425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1" name="Image 197" descr=" "/>
          <p:cNvPicPr/>
          <p:nvPr/>
        </p:nvPicPr>
        <p:blipFill>
          <a:blip r:embed="rId395">
            <a:extLst>
              <a:ext uri="{96DAC541-7B7A-43D3-8B79-37D633B846F1}">
                <asvg:svgBlip xmlns:asvg="http://schemas.microsoft.com/office/drawing/2016/SVG/main" r:embed="rId396"/>
              </a:ext>
            </a:extLst>
          </a:blip>
          <a:stretch/>
        </p:blipFill>
        <p:spPr>
          <a:xfrm>
            <a:off x="99565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2" name="Image 198" descr=" "/>
          <p:cNvPicPr/>
          <p:nvPr/>
        </p:nvPicPr>
        <p:blipFill>
          <a:blip r:embed="rId397">
            <a:extLst>
              <a:ext uri="{96DAC541-7B7A-43D3-8B79-37D633B846F1}">
                <asvg:svgBlip xmlns:asvg="http://schemas.microsoft.com/office/drawing/2016/SVG/main" r:embed="rId398"/>
              </a:ext>
            </a:extLst>
          </a:blip>
          <a:stretch/>
        </p:blipFill>
        <p:spPr>
          <a:xfrm>
            <a:off x="101635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3" name="Image 199" descr=" "/>
          <p:cNvPicPr/>
          <p:nvPr/>
        </p:nvPicPr>
        <p:blipFill>
          <a:blip r:embed="rId399">
            <a:extLst>
              <a:ext uri="{96DAC541-7B7A-43D3-8B79-37D633B846F1}">
                <asvg:svgBlip xmlns:asvg="http://schemas.microsoft.com/office/drawing/2016/SVG/main" r:embed="rId400"/>
              </a:ext>
            </a:extLst>
          </a:blip>
          <a:stretch/>
        </p:blipFill>
        <p:spPr>
          <a:xfrm>
            <a:off x="103705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4" name="Image 200" descr=" "/>
          <p:cNvPicPr/>
          <p:nvPr/>
        </p:nvPicPr>
        <p:blipFill>
          <a:blip r:embed="rId401">
            <a:extLst>
              <a:ext uri="{96DAC541-7B7A-43D3-8B79-37D633B846F1}">
                <asvg:svgBlip xmlns:asvg="http://schemas.microsoft.com/office/drawing/2016/SVG/main" r:embed="rId402"/>
              </a:ext>
            </a:extLst>
          </a:blip>
          <a:stretch/>
        </p:blipFill>
        <p:spPr>
          <a:xfrm>
            <a:off x="107848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5" name="Image 201" descr=" "/>
          <p:cNvPicPr/>
          <p:nvPr/>
        </p:nvPicPr>
        <p:blipFill>
          <a:blip r:embed="rId403">
            <a:extLst>
              <a:ext uri="{96DAC541-7B7A-43D3-8B79-37D633B846F1}">
                <asvg:svgBlip xmlns:asvg="http://schemas.microsoft.com/office/drawing/2016/SVG/main" r:embed="rId404"/>
              </a:ext>
            </a:extLst>
          </a:blip>
          <a:stretch/>
        </p:blipFill>
        <p:spPr>
          <a:xfrm>
            <a:off x="498672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6" name="Image 202" descr=" "/>
          <p:cNvPicPr/>
          <p:nvPr/>
        </p:nvPicPr>
        <p:blipFill>
          <a:blip r:embed="rId405">
            <a:extLst>
              <a:ext uri="{96DAC541-7B7A-43D3-8B79-37D633B846F1}">
                <asvg:svgBlip xmlns:asvg="http://schemas.microsoft.com/office/drawing/2016/SVG/main" r:embed="rId406"/>
              </a:ext>
            </a:extLst>
          </a:blip>
          <a:stretch/>
        </p:blipFill>
        <p:spPr>
          <a:xfrm>
            <a:off x="519372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7" name="Image 203" descr=" "/>
          <p:cNvPicPr/>
          <p:nvPr/>
        </p:nvPicPr>
        <p:blipFill>
          <a:blip r:embed="rId407">
            <a:extLst>
              <a:ext uri="{96DAC541-7B7A-43D3-8B79-37D633B846F1}">
                <asvg:svgBlip xmlns:asvg="http://schemas.microsoft.com/office/drawing/2016/SVG/main" r:embed="rId408"/>
              </a:ext>
            </a:extLst>
          </a:blip>
          <a:stretch/>
        </p:blipFill>
        <p:spPr>
          <a:xfrm>
            <a:off x="540072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8" name="Image 204" descr=" "/>
          <p:cNvPicPr/>
          <p:nvPr/>
        </p:nvPicPr>
        <p:blipFill>
          <a:blip r:embed="rId409">
            <a:extLst>
              <a:ext uri="{96DAC541-7B7A-43D3-8B79-37D633B846F1}">
                <asvg:svgBlip xmlns:asvg="http://schemas.microsoft.com/office/drawing/2016/SVG/main" r:embed="rId410"/>
              </a:ext>
            </a:extLst>
          </a:blip>
          <a:stretch/>
        </p:blipFill>
        <p:spPr>
          <a:xfrm>
            <a:off x="581508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9" name="Image 205" descr=" "/>
          <p:cNvPicPr/>
          <p:nvPr/>
        </p:nvPicPr>
        <p:blipFill>
          <a:blip r:embed="rId411">
            <a:extLst>
              <a:ext uri="{96DAC541-7B7A-43D3-8B79-37D633B846F1}">
                <asvg:svgBlip xmlns:asvg="http://schemas.microsoft.com/office/drawing/2016/SVG/main" r:embed="rId412"/>
              </a:ext>
            </a:extLst>
          </a:blip>
          <a:stretch/>
        </p:blipFill>
        <p:spPr>
          <a:xfrm>
            <a:off x="602208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0" name="Image 206" descr=" "/>
          <p:cNvPicPr/>
          <p:nvPr/>
        </p:nvPicPr>
        <p:blipFill>
          <a:blip r:embed="rId413">
            <a:extLst>
              <a:ext uri="{96DAC541-7B7A-43D3-8B79-37D633B846F1}">
                <asvg:svgBlip xmlns:asvg="http://schemas.microsoft.com/office/drawing/2016/SVG/main" r:embed="rId414"/>
              </a:ext>
            </a:extLst>
          </a:blip>
          <a:stretch/>
        </p:blipFill>
        <p:spPr>
          <a:xfrm>
            <a:off x="643608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1" name="Image 207" descr=" "/>
          <p:cNvPicPr/>
          <p:nvPr/>
        </p:nvPicPr>
        <p:blipFill>
          <a:blip r:embed="rId415">
            <a:extLst>
              <a:ext uri="{96DAC541-7B7A-43D3-8B79-37D633B846F1}">
                <asvg:svgBlip xmlns:asvg="http://schemas.microsoft.com/office/drawing/2016/SVG/main" r:embed="rId416"/>
              </a:ext>
            </a:extLst>
          </a:blip>
          <a:stretch/>
        </p:blipFill>
        <p:spPr>
          <a:xfrm>
            <a:off x="705744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2" name="Image 208" descr=" "/>
          <p:cNvPicPr/>
          <p:nvPr/>
        </p:nvPicPr>
        <p:blipFill>
          <a:blip r:embed="rId417">
            <a:extLst>
              <a:ext uri="{96DAC541-7B7A-43D3-8B79-37D633B846F1}">
                <asvg:svgBlip xmlns:asvg="http://schemas.microsoft.com/office/drawing/2016/SVG/main" r:embed="rId418"/>
              </a:ext>
            </a:extLst>
          </a:blip>
          <a:stretch/>
        </p:blipFill>
        <p:spPr>
          <a:xfrm>
            <a:off x="747144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3" name="Image 209" descr=" "/>
          <p:cNvPicPr/>
          <p:nvPr/>
        </p:nvPicPr>
        <p:blipFill>
          <a:blip r:embed="rId419">
            <a:extLst>
              <a:ext uri="{96DAC541-7B7A-43D3-8B79-37D633B846F1}">
                <asvg:svgBlip xmlns:asvg="http://schemas.microsoft.com/office/drawing/2016/SVG/main" r:embed="rId420"/>
              </a:ext>
            </a:extLst>
          </a:blip>
          <a:stretch/>
        </p:blipFill>
        <p:spPr>
          <a:xfrm>
            <a:off x="767880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4" name="Image 210" descr=" "/>
          <p:cNvPicPr/>
          <p:nvPr/>
        </p:nvPicPr>
        <p:blipFill>
          <a:blip r:embed="rId421">
            <a:extLst>
              <a:ext uri="{96DAC541-7B7A-43D3-8B79-37D633B846F1}">
                <asvg:svgBlip xmlns:asvg="http://schemas.microsoft.com/office/drawing/2016/SVG/main" r:embed="rId422"/>
              </a:ext>
            </a:extLst>
          </a:blip>
          <a:stretch/>
        </p:blipFill>
        <p:spPr>
          <a:xfrm>
            <a:off x="809280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5" name="Image 211" descr=" "/>
          <p:cNvPicPr/>
          <p:nvPr/>
        </p:nvPicPr>
        <p:blipFill>
          <a:blip r:embed="rId423">
            <a:extLst>
              <a:ext uri="{96DAC541-7B7A-43D3-8B79-37D633B846F1}">
                <asvg:svgBlip xmlns:asvg="http://schemas.microsoft.com/office/drawing/2016/SVG/main" r:embed="rId424"/>
              </a:ext>
            </a:extLst>
          </a:blip>
          <a:stretch/>
        </p:blipFill>
        <p:spPr>
          <a:xfrm>
            <a:off x="850716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6" name="Image 212" descr=" "/>
          <p:cNvPicPr/>
          <p:nvPr/>
        </p:nvPicPr>
        <p:blipFill>
          <a:blip r:embed="rId425">
            <a:extLst>
              <a:ext uri="{96DAC541-7B7A-43D3-8B79-37D633B846F1}">
                <asvg:svgBlip xmlns:asvg="http://schemas.microsoft.com/office/drawing/2016/SVG/main" r:embed="rId426"/>
              </a:ext>
            </a:extLst>
          </a:blip>
          <a:stretch/>
        </p:blipFill>
        <p:spPr>
          <a:xfrm>
            <a:off x="871416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7" name="Image 213" descr=" "/>
          <p:cNvPicPr/>
          <p:nvPr/>
        </p:nvPicPr>
        <p:blipFill>
          <a:blip r:embed="rId427">
            <a:extLst>
              <a:ext uri="{96DAC541-7B7A-43D3-8B79-37D633B846F1}">
                <asvg:svgBlip xmlns:asvg="http://schemas.microsoft.com/office/drawing/2016/SVG/main" r:embed="rId428"/>
              </a:ext>
            </a:extLst>
          </a:blip>
          <a:stretch/>
        </p:blipFill>
        <p:spPr>
          <a:xfrm>
            <a:off x="912816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8" name="Image 214" descr=" "/>
          <p:cNvPicPr/>
          <p:nvPr/>
        </p:nvPicPr>
        <p:blipFill>
          <a:blip r:embed="rId429">
            <a:extLst>
              <a:ext uri="{96DAC541-7B7A-43D3-8B79-37D633B846F1}">
                <asvg:svgBlip xmlns:asvg="http://schemas.microsoft.com/office/drawing/2016/SVG/main" r:embed="rId430"/>
              </a:ext>
            </a:extLst>
          </a:blip>
          <a:stretch/>
        </p:blipFill>
        <p:spPr>
          <a:xfrm>
            <a:off x="933516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9" name="Image 215" descr=" "/>
          <p:cNvPicPr/>
          <p:nvPr/>
        </p:nvPicPr>
        <p:blipFill>
          <a:blip r:embed="rId431">
            <a:extLst>
              <a:ext uri="{96DAC541-7B7A-43D3-8B79-37D633B846F1}">
                <asvg:svgBlip xmlns:asvg="http://schemas.microsoft.com/office/drawing/2016/SVG/main" r:embed="rId432"/>
              </a:ext>
            </a:extLst>
          </a:blip>
          <a:stretch/>
        </p:blipFill>
        <p:spPr>
          <a:xfrm>
            <a:off x="974952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0" name="Image 216" descr=" "/>
          <p:cNvPicPr/>
          <p:nvPr/>
        </p:nvPicPr>
        <p:blipFill>
          <a:blip r:embed="rId433">
            <a:extLst>
              <a:ext uri="{96DAC541-7B7A-43D3-8B79-37D633B846F1}">
                <asvg:svgBlip xmlns:asvg="http://schemas.microsoft.com/office/drawing/2016/SVG/main" r:embed="rId434"/>
              </a:ext>
            </a:extLst>
          </a:blip>
          <a:stretch/>
        </p:blipFill>
        <p:spPr>
          <a:xfrm>
            <a:off x="1016352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1" name="Image 217" descr=" "/>
          <p:cNvPicPr/>
          <p:nvPr/>
        </p:nvPicPr>
        <p:blipFill>
          <a:blip r:embed="rId435">
            <a:extLst>
              <a:ext uri="{96DAC541-7B7A-43D3-8B79-37D633B846F1}">
                <asvg:svgBlip xmlns:asvg="http://schemas.microsoft.com/office/drawing/2016/SVG/main" r:embed="rId436"/>
              </a:ext>
            </a:extLst>
          </a:blip>
          <a:stretch/>
        </p:blipFill>
        <p:spPr>
          <a:xfrm>
            <a:off x="1057788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2" name="Image 218" descr=" "/>
          <p:cNvPicPr/>
          <p:nvPr/>
        </p:nvPicPr>
        <p:blipFill>
          <a:blip r:embed="rId437">
            <a:extLst>
              <a:ext uri="{96DAC541-7B7A-43D3-8B79-37D633B846F1}">
                <asvg:svgBlip xmlns:asvg="http://schemas.microsoft.com/office/drawing/2016/SVG/main" r:embed="rId438"/>
              </a:ext>
            </a:extLst>
          </a:blip>
          <a:stretch/>
        </p:blipFill>
        <p:spPr>
          <a:xfrm>
            <a:off x="1078488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3" name="Image 219" descr=" "/>
          <p:cNvPicPr/>
          <p:nvPr/>
        </p:nvPicPr>
        <p:blipFill>
          <a:blip r:embed="rId439">
            <a:extLst>
              <a:ext uri="{96DAC541-7B7A-43D3-8B79-37D633B846F1}">
                <asvg:svgBlip xmlns:asvg="http://schemas.microsoft.com/office/drawing/2016/SVG/main" r:embed="rId440"/>
              </a:ext>
            </a:extLst>
          </a:blip>
          <a:stretch/>
        </p:blipFill>
        <p:spPr>
          <a:xfrm>
            <a:off x="498672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4" name="Image 220" descr=" "/>
          <p:cNvPicPr/>
          <p:nvPr/>
        </p:nvPicPr>
        <p:blipFill>
          <a:blip r:embed="rId441">
            <a:extLst>
              <a:ext uri="{96DAC541-7B7A-43D3-8B79-37D633B846F1}">
                <asvg:svgBlip xmlns:asvg="http://schemas.microsoft.com/office/drawing/2016/SVG/main" r:embed="rId442"/>
              </a:ext>
            </a:extLst>
          </a:blip>
          <a:stretch/>
        </p:blipFill>
        <p:spPr>
          <a:xfrm>
            <a:off x="540072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5" name="Image 221" descr=" "/>
          <p:cNvPicPr/>
          <p:nvPr/>
        </p:nvPicPr>
        <p:blipFill>
          <a:blip r:embed="rId443">
            <a:extLst>
              <a:ext uri="{96DAC541-7B7A-43D3-8B79-37D633B846F1}">
                <asvg:svgBlip xmlns:asvg="http://schemas.microsoft.com/office/drawing/2016/SVG/main" r:embed="rId444"/>
              </a:ext>
            </a:extLst>
          </a:blip>
          <a:stretch/>
        </p:blipFill>
        <p:spPr>
          <a:xfrm>
            <a:off x="622908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6" name="Image 222" descr=" "/>
          <p:cNvPicPr/>
          <p:nvPr/>
        </p:nvPicPr>
        <p:blipFill>
          <a:blip r:embed="rId445">
            <a:extLst>
              <a:ext uri="{96DAC541-7B7A-43D3-8B79-37D633B846F1}">
                <asvg:svgBlip xmlns:asvg="http://schemas.microsoft.com/office/drawing/2016/SVG/main" r:embed="rId446"/>
              </a:ext>
            </a:extLst>
          </a:blip>
          <a:stretch/>
        </p:blipFill>
        <p:spPr>
          <a:xfrm>
            <a:off x="685044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7" name="Image 223" descr=" "/>
          <p:cNvPicPr/>
          <p:nvPr/>
        </p:nvPicPr>
        <p:blipFill>
          <a:blip r:embed="rId447">
            <a:extLst>
              <a:ext uri="{96DAC541-7B7A-43D3-8B79-37D633B846F1}">
                <asvg:svgBlip xmlns:asvg="http://schemas.microsoft.com/office/drawing/2016/SVG/main" r:embed="rId448"/>
              </a:ext>
            </a:extLst>
          </a:blip>
          <a:stretch/>
        </p:blipFill>
        <p:spPr>
          <a:xfrm>
            <a:off x="705744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8" name="Image 224" descr=" "/>
          <p:cNvPicPr/>
          <p:nvPr/>
        </p:nvPicPr>
        <p:blipFill>
          <a:blip r:embed="rId449">
            <a:extLst>
              <a:ext uri="{96DAC541-7B7A-43D3-8B79-37D633B846F1}">
                <asvg:svgBlip xmlns:asvg="http://schemas.microsoft.com/office/drawing/2016/SVG/main" r:embed="rId450"/>
              </a:ext>
            </a:extLst>
          </a:blip>
          <a:stretch/>
        </p:blipFill>
        <p:spPr>
          <a:xfrm>
            <a:off x="726444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9" name="Image 225" descr=" "/>
          <p:cNvPicPr/>
          <p:nvPr/>
        </p:nvPicPr>
        <p:blipFill>
          <a:blip r:embed="rId451">
            <a:extLst>
              <a:ext uri="{96DAC541-7B7A-43D3-8B79-37D633B846F1}">
                <asvg:svgBlip xmlns:asvg="http://schemas.microsoft.com/office/drawing/2016/SVG/main" r:embed="rId452"/>
              </a:ext>
            </a:extLst>
          </a:blip>
          <a:stretch/>
        </p:blipFill>
        <p:spPr>
          <a:xfrm>
            <a:off x="747144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0" name="Image 226" descr=" "/>
          <p:cNvPicPr/>
          <p:nvPr/>
        </p:nvPicPr>
        <p:blipFill>
          <a:blip r:embed="rId453">
            <a:extLst>
              <a:ext uri="{96DAC541-7B7A-43D3-8B79-37D633B846F1}">
                <asvg:svgBlip xmlns:asvg="http://schemas.microsoft.com/office/drawing/2016/SVG/main" r:embed="rId454"/>
              </a:ext>
            </a:extLst>
          </a:blip>
          <a:stretch/>
        </p:blipFill>
        <p:spPr>
          <a:xfrm>
            <a:off x="809280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1" name="Image 227" descr=" "/>
          <p:cNvPicPr/>
          <p:nvPr/>
        </p:nvPicPr>
        <p:blipFill>
          <a:blip r:embed="rId455">
            <a:extLst>
              <a:ext uri="{96DAC541-7B7A-43D3-8B79-37D633B846F1}">
                <asvg:svgBlip xmlns:asvg="http://schemas.microsoft.com/office/drawing/2016/SVG/main" r:embed="rId456"/>
              </a:ext>
            </a:extLst>
          </a:blip>
          <a:stretch/>
        </p:blipFill>
        <p:spPr>
          <a:xfrm>
            <a:off x="829980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2" name="Image 228" descr=" "/>
          <p:cNvPicPr/>
          <p:nvPr/>
        </p:nvPicPr>
        <p:blipFill>
          <a:blip r:embed="rId457">
            <a:extLst>
              <a:ext uri="{96DAC541-7B7A-43D3-8B79-37D633B846F1}">
                <asvg:svgBlip xmlns:asvg="http://schemas.microsoft.com/office/drawing/2016/SVG/main" r:embed="rId458"/>
              </a:ext>
            </a:extLst>
          </a:blip>
          <a:stretch/>
        </p:blipFill>
        <p:spPr>
          <a:xfrm>
            <a:off x="871416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3" name="Image 229" descr=" "/>
          <p:cNvPicPr/>
          <p:nvPr/>
        </p:nvPicPr>
        <p:blipFill>
          <a:blip r:embed="rId459">
            <a:extLst>
              <a:ext uri="{96DAC541-7B7A-43D3-8B79-37D633B846F1}">
                <asvg:svgBlip xmlns:asvg="http://schemas.microsoft.com/office/drawing/2016/SVG/main" r:embed="rId460"/>
              </a:ext>
            </a:extLst>
          </a:blip>
          <a:stretch/>
        </p:blipFill>
        <p:spPr>
          <a:xfrm>
            <a:off x="892116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4" name="Image 230" descr=" "/>
          <p:cNvPicPr/>
          <p:nvPr/>
        </p:nvPicPr>
        <p:blipFill>
          <a:blip r:embed="rId461">
            <a:extLst>
              <a:ext uri="{96DAC541-7B7A-43D3-8B79-37D633B846F1}">
                <asvg:svgBlip xmlns:asvg="http://schemas.microsoft.com/office/drawing/2016/SVG/main" r:embed="rId462"/>
              </a:ext>
            </a:extLst>
          </a:blip>
          <a:stretch/>
        </p:blipFill>
        <p:spPr>
          <a:xfrm>
            <a:off x="954252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5" name="Image 231" descr=" "/>
          <p:cNvPicPr/>
          <p:nvPr/>
        </p:nvPicPr>
        <p:blipFill>
          <a:blip r:embed="rId463">
            <a:extLst>
              <a:ext uri="{96DAC541-7B7A-43D3-8B79-37D633B846F1}">
                <asvg:svgBlip xmlns:asvg="http://schemas.microsoft.com/office/drawing/2016/SVG/main" r:embed="rId464"/>
              </a:ext>
            </a:extLst>
          </a:blip>
          <a:stretch/>
        </p:blipFill>
        <p:spPr>
          <a:xfrm>
            <a:off x="1016352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6" name="Image 232" descr=" "/>
          <p:cNvPicPr/>
          <p:nvPr/>
        </p:nvPicPr>
        <p:blipFill>
          <a:blip r:embed="rId465">
            <a:extLst>
              <a:ext uri="{96DAC541-7B7A-43D3-8B79-37D633B846F1}">
                <asvg:svgBlip xmlns:asvg="http://schemas.microsoft.com/office/drawing/2016/SVG/main" r:embed="rId466"/>
              </a:ext>
            </a:extLst>
          </a:blip>
          <a:stretch/>
        </p:blipFill>
        <p:spPr>
          <a:xfrm>
            <a:off x="498672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7" name="Image 233" descr=" "/>
          <p:cNvPicPr/>
          <p:nvPr/>
        </p:nvPicPr>
        <p:blipFill>
          <a:blip r:embed="rId467">
            <a:extLst>
              <a:ext uri="{96DAC541-7B7A-43D3-8B79-37D633B846F1}">
                <asvg:svgBlip xmlns:asvg="http://schemas.microsoft.com/office/drawing/2016/SVG/main" r:embed="rId468"/>
              </a:ext>
            </a:extLst>
          </a:blip>
          <a:stretch/>
        </p:blipFill>
        <p:spPr>
          <a:xfrm>
            <a:off x="540072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8" name="Image 234" descr=" "/>
          <p:cNvPicPr/>
          <p:nvPr/>
        </p:nvPicPr>
        <p:blipFill>
          <a:blip r:embed="rId469">
            <a:extLst>
              <a:ext uri="{96DAC541-7B7A-43D3-8B79-37D633B846F1}">
                <asvg:svgBlip xmlns:asvg="http://schemas.microsoft.com/office/drawing/2016/SVG/main" r:embed="rId470"/>
              </a:ext>
            </a:extLst>
          </a:blip>
          <a:stretch/>
        </p:blipFill>
        <p:spPr>
          <a:xfrm>
            <a:off x="560808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9" name="Image 235" descr=" "/>
          <p:cNvPicPr/>
          <p:nvPr/>
        </p:nvPicPr>
        <p:blipFill>
          <a:blip r:embed="rId471">
            <a:extLst>
              <a:ext uri="{96DAC541-7B7A-43D3-8B79-37D633B846F1}">
                <asvg:svgBlip xmlns:asvg="http://schemas.microsoft.com/office/drawing/2016/SVG/main" r:embed="rId472"/>
              </a:ext>
            </a:extLst>
          </a:blip>
          <a:stretch/>
        </p:blipFill>
        <p:spPr>
          <a:xfrm>
            <a:off x="705744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0" name="Image 236" descr=" "/>
          <p:cNvPicPr/>
          <p:nvPr/>
        </p:nvPicPr>
        <p:blipFill>
          <a:blip r:embed="rId473">
            <a:extLst>
              <a:ext uri="{96DAC541-7B7A-43D3-8B79-37D633B846F1}">
                <asvg:svgBlip xmlns:asvg="http://schemas.microsoft.com/office/drawing/2016/SVG/main" r:embed="rId474"/>
              </a:ext>
            </a:extLst>
          </a:blip>
          <a:stretch/>
        </p:blipFill>
        <p:spPr>
          <a:xfrm>
            <a:off x="726444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1" name="Image 237" descr=" "/>
          <p:cNvPicPr/>
          <p:nvPr/>
        </p:nvPicPr>
        <p:blipFill>
          <a:blip r:embed="rId475">
            <a:extLst>
              <a:ext uri="{96DAC541-7B7A-43D3-8B79-37D633B846F1}">
                <asvg:svgBlip xmlns:asvg="http://schemas.microsoft.com/office/drawing/2016/SVG/main" r:embed="rId476"/>
              </a:ext>
            </a:extLst>
          </a:blip>
          <a:stretch/>
        </p:blipFill>
        <p:spPr>
          <a:xfrm>
            <a:off x="767880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2" name="Image 238" descr=" "/>
          <p:cNvPicPr/>
          <p:nvPr/>
        </p:nvPicPr>
        <p:blipFill>
          <a:blip r:embed="rId477">
            <a:extLst>
              <a:ext uri="{96DAC541-7B7A-43D3-8B79-37D633B846F1}">
                <asvg:svgBlip xmlns:asvg="http://schemas.microsoft.com/office/drawing/2016/SVG/main" r:embed="rId478"/>
              </a:ext>
            </a:extLst>
          </a:blip>
          <a:stretch/>
        </p:blipFill>
        <p:spPr>
          <a:xfrm>
            <a:off x="788580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3" name="Image 239" descr=" "/>
          <p:cNvPicPr/>
          <p:nvPr/>
        </p:nvPicPr>
        <p:blipFill>
          <a:blip r:embed="rId479">
            <a:extLst>
              <a:ext uri="{96DAC541-7B7A-43D3-8B79-37D633B846F1}">
                <asvg:svgBlip xmlns:asvg="http://schemas.microsoft.com/office/drawing/2016/SVG/main" r:embed="rId480"/>
              </a:ext>
            </a:extLst>
          </a:blip>
          <a:stretch/>
        </p:blipFill>
        <p:spPr>
          <a:xfrm>
            <a:off x="809280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4" name="Image 240" descr=" "/>
          <p:cNvPicPr/>
          <p:nvPr/>
        </p:nvPicPr>
        <p:blipFill>
          <a:blip r:embed="rId481">
            <a:extLst>
              <a:ext uri="{96DAC541-7B7A-43D3-8B79-37D633B846F1}">
                <asvg:svgBlip xmlns:asvg="http://schemas.microsoft.com/office/drawing/2016/SVG/main" r:embed="rId482"/>
              </a:ext>
            </a:extLst>
          </a:blip>
          <a:stretch/>
        </p:blipFill>
        <p:spPr>
          <a:xfrm>
            <a:off x="850716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5" name="Image 241" descr=" "/>
          <p:cNvPicPr/>
          <p:nvPr/>
        </p:nvPicPr>
        <p:blipFill>
          <a:blip r:embed="rId483">
            <a:extLst>
              <a:ext uri="{96DAC541-7B7A-43D3-8B79-37D633B846F1}">
                <asvg:svgBlip xmlns:asvg="http://schemas.microsoft.com/office/drawing/2016/SVG/main" r:embed="rId484"/>
              </a:ext>
            </a:extLst>
          </a:blip>
          <a:stretch/>
        </p:blipFill>
        <p:spPr>
          <a:xfrm>
            <a:off x="871416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6" name="Image 242" descr=" "/>
          <p:cNvPicPr/>
          <p:nvPr/>
        </p:nvPicPr>
        <p:blipFill>
          <a:blip r:embed="rId485">
            <a:extLst>
              <a:ext uri="{96DAC541-7B7A-43D3-8B79-37D633B846F1}">
                <asvg:svgBlip xmlns:asvg="http://schemas.microsoft.com/office/drawing/2016/SVG/main" r:embed="rId486"/>
              </a:ext>
            </a:extLst>
          </a:blip>
          <a:stretch/>
        </p:blipFill>
        <p:spPr>
          <a:xfrm>
            <a:off x="892116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7" name="Image 243" descr=" "/>
          <p:cNvPicPr/>
          <p:nvPr/>
        </p:nvPicPr>
        <p:blipFill>
          <a:blip r:embed="rId487">
            <a:extLst>
              <a:ext uri="{96DAC541-7B7A-43D3-8B79-37D633B846F1}">
                <asvg:svgBlip xmlns:asvg="http://schemas.microsoft.com/office/drawing/2016/SVG/main" r:embed="rId488"/>
              </a:ext>
            </a:extLst>
          </a:blip>
          <a:stretch/>
        </p:blipFill>
        <p:spPr>
          <a:xfrm>
            <a:off x="912816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8" name="Image 244" descr=" "/>
          <p:cNvPicPr/>
          <p:nvPr/>
        </p:nvPicPr>
        <p:blipFill>
          <a:blip r:embed="rId489">
            <a:extLst>
              <a:ext uri="{96DAC541-7B7A-43D3-8B79-37D633B846F1}">
                <asvg:svgBlip xmlns:asvg="http://schemas.microsoft.com/office/drawing/2016/SVG/main" r:embed="rId490"/>
              </a:ext>
            </a:extLst>
          </a:blip>
          <a:stretch/>
        </p:blipFill>
        <p:spPr>
          <a:xfrm>
            <a:off x="954252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9" name="Image 245" descr=" "/>
          <p:cNvPicPr/>
          <p:nvPr/>
        </p:nvPicPr>
        <p:blipFill>
          <a:blip r:embed="rId491">
            <a:extLst>
              <a:ext uri="{96DAC541-7B7A-43D3-8B79-37D633B846F1}">
                <asvg:svgBlip xmlns:asvg="http://schemas.microsoft.com/office/drawing/2016/SVG/main" r:embed="rId492"/>
              </a:ext>
            </a:extLst>
          </a:blip>
          <a:stretch/>
        </p:blipFill>
        <p:spPr>
          <a:xfrm>
            <a:off x="974952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0" name="Image 246" descr=" "/>
          <p:cNvPicPr/>
          <p:nvPr/>
        </p:nvPicPr>
        <p:blipFill>
          <a:blip r:embed="rId493">
            <a:extLst>
              <a:ext uri="{96DAC541-7B7A-43D3-8B79-37D633B846F1}">
                <asvg:svgBlip xmlns:asvg="http://schemas.microsoft.com/office/drawing/2016/SVG/main" r:embed="rId494"/>
              </a:ext>
            </a:extLst>
          </a:blip>
          <a:stretch/>
        </p:blipFill>
        <p:spPr>
          <a:xfrm>
            <a:off x="1057788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1" name="Image 247" descr=" "/>
          <p:cNvPicPr/>
          <p:nvPr/>
        </p:nvPicPr>
        <p:blipFill>
          <a:blip r:embed="rId495">
            <a:extLst>
              <a:ext uri="{96DAC541-7B7A-43D3-8B79-37D633B846F1}">
                <asvg:svgBlip xmlns:asvg="http://schemas.microsoft.com/office/drawing/2016/SVG/main" r:embed="rId496"/>
              </a:ext>
            </a:extLst>
          </a:blip>
          <a:stretch/>
        </p:blipFill>
        <p:spPr>
          <a:xfrm>
            <a:off x="49867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2" name="Image 248" descr=" "/>
          <p:cNvPicPr/>
          <p:nvPr/>
        </p:nvPicPr>
        <p:blipFill>
          <a:blip r:embed="rId497">
            <a:extLst>
              <a:ext uri="{96DAC541-7B7A-43D3-8B79-37D633B846F1}">
                <asvg:svgBlip xmlns:asvg="http://schemas.microsoft.com/office/drawing/2016/SVG/main" r:embed="rId498"/>
              </a:ext>
            </a:extLst>
          </a:blip>
          <a:stretch/>
        </p:blipFill>
        <p:spPr>
          <a:xfrm>
            <a:off x="54007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3" name="Image 249" descr=" "/>
          <p:cNvPicPr/>
          <p:nvPr/>
        </p:nvPicPr>
        <p:blipFill>
          <a:blip r:embed="rId499">
            <a:extLst>
              <a:ext uri="{96DAC541-7B7A-43D3-8B79-37D633B846F1}">
                <asvg:svgBlip xmlns:asvg="http://schemas.microsoft.com/office/drawing/2016/SVG/main" r:embed="rId500"/>
              </a:ext>
            </a:extLst>
          </a:blip>
          <a:stretch/>
        </p:blipFill>
        <p:spPr>
          <a:xfrm>
            <a:off x="560808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4" name="Image 250" descr=" "/>
          <p:cNvPicPr/>
          <p:nvPr/>
        </p:nvPicPr>
        <p:blipFill>
          <a:blip r:embed="rId501">
            <a:extLst>
              <a:ext uri="{96DAC541-7B7A-43D3-8B79-37D633B846F1}">
                <asvg:svgBlip xmlns:asvg="http://schemas.microsoft.com/office/drawing/2016/SVG/main" r:embed="rId502"/>
              </a:ext>
            </a:extLst>
          </a:blip>
          <a:stretch/>
        </p:blipFill>
        <p:spPr>
          <a:xfrm>
            <a:off x="622908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5" name="Image 251" descr=" "/>
          <p:cNvPicPr/>
          <p:nvPr/>
        </p:nvPicPr>
        <p:blipFill>
          <a:blip r:embed="rId503">
            <a:extLst>
              <a:ext uri="{96DAC541-7B7A-43D3-8B79-37D633B846F1}">
                <asvg:svgBlip xmlns:asvg="http://schemas.microsoft.com/office/drawing/2016/SVG/main" r:embed="rId504"/>
              </a:ext>
            </a:extLst>
          </a:blip>
          <a:stretch/>
        </p:blipFill>
        <p:spPr>
          <a:xfrm>
            <a:off x="643608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6" name="Image 252" descr=" "/>
          <p:cNvPicPr/>
          <p:nvPr/>
        </p:nvPicPr>
        <p:blipFill>
          <a:blip r:embed="rId505">
            <a:extLst>
              <a:ext uri="{96DAC541-7B7A-43D3-8B79-37D633B846F1}">
                <asvg:svgBlip xmlns:asvg="http://schemas.microsoft.com/office/drawing/2016/SVG/main" r:embed="rId506"/>
              </a:ext>
            </a:extLst>
          </a:blip>
          <a:stretch/>
        </p:blipFill>
        <p:spPr>
          <a:xfrm>
            <a:off x="726444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7" name="Image 253" descr=" "/>
          <p:cNvPicPr/>
          <p:nvPr/>
        </p:nvPicPr>
        <p:blipFill>
          <a:blip r:embed="rId507">
            <a:extLst>
              <a:ext uri="{96DAC541-7B7A-43D3-8B79-37D633B846F1}">
                <asvg:svgBlip xmlns:asvg="http://schemas.microsoft.com/office/drawing/2016/SVG/main" r:embed="rId508"/>
              </a:ext>
            </a:extLst>
          </a:blip>
          <a:stretch/>
        </p:blipFill>
        <p:spPr>
          <a:xfrm>
            <a:off x="747144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8" name="Image 254" descr=" "/>
          <p:cNvPicPr/>
          <p:nvPr/>
        </p:nvPicPr>
        <p:blipFill>
          <a:blip r:embed="rId509">
            <a:extLst>
              <a:ext uri="{96DAC541-7B7A-43D3-8B79-37D633B846F1}">
                <asvg:svgBlip xmlns:asvg="http://schemas.microsoft.com/office/drawing/2016/SVG/main" r:embed="rId510"/>
              </a:ext>
            </a:extLst>
          </a:blip>
          <a:stretch/>
        </p:blipFill>
        <p:spPr>
          <a:xfrm>
            <a:off x="829980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9" name="Image 255" descr=" "/>
          <p:cNvPicPr/>
          <p:nvPr/>
        </p:nvPicPr>
        <p:blipFill>
          <a:blip r:embed="rId511">
            <a:extLst>
              <a:ext uri="{96DAC541-7B7A-43D3-8B79-37D633B846F1}">
                <asvg:svgBlip xmlns:asvg="http://schemas.microsoft.com/office/drawing/2016/SVG/main" r:embed="rId512"/>
              </a:ext>
            </a:extLst>
          </a:blip>
          <a:stretch/>
        </p:blipFill>
        <p:spPr>
          <a:xfrm>
            <a:off x="871416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0" name="Image 256" descr=" "/>
          <p:cNvPicPr/>
          <p:nvPr/>
        </p:nvPicPr>
        <p:blipFill>
          <a:blip r:embed="rId513">
            <a:extLst>
              <a:ext uri="{96DAC541-7B7A-43D3-8B79-37D633B846F1}">
                <asvg:svgBlip xmlns:asvg="http://schemas.microsoft.com/office/drawing/2016/SVG/main" r:embed="rId514"/>
              </a:ext>
            </a:extLst>
          </a:blip>
          <a:stretch/>
        </p:blipFill>
        <p:spPr>
          <a:xfrm>
            <a:off x="892116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1" name="Image 257" descr=" "/>
          <p:cNvPicPr/>
          <p:nvPr/>
        </p:nvPicPr>
        <p:blipFill>
          <a:blip r:embed="rId515">
            <a:extLst>
              <a:ext uri="{96DAC541-7B7A-43D3-8B79-37D633B846F1}">
                <asvg:svgBlip xmlns:asvg="http://schemas.microsoft.com/office/drawing/2016/SVG/main" r:embed="rId516"/>
              </a:ext>
            </a:extLst>
          </a:blip>
          <a:stretch/>
        </p:blipFill>
        <p:spPr>
          <a:xfrm>
            <a:off x="912816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2" name="Image 258" descr=" "/>
          <p:cNvPicPr/>
          <p:nvPr/>
        </p:nvPicPr>
        <p:blipFill>
          <a:blip r:embed="rId517">
            <a:extLst>
              <a:ext uri="{96DAC541-7B7A-43D3-8B79-37D633B846F1}">
                <asvg:svgBlip xmlns:asvg="http://schemas.microsoft.com/office/drawing/2016/SVG/main" r:embed="rId518"/>
              </a:ext>
            </a:extLst>
          </a:blip>
          <a:stretch/>
        </p:blipFill>
        <p:spPr>
          <a:xfrm>
            <a:off x="933516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3" name="Image 259" descr=" "/>
          <p:cNvPicPr/>
          <p:nvPr/>
        </p:nvPicPr>
        <p:blipFill>
          <a:blip r:embed="rId519">
            <a:extLst>
              <a:ext uri="{96DAC541-7B7A-43D3-8B79-37D633B846F1}">
                <asvg:svgBlip xmlns:asvg="http://schemas.microsoft.com/office/drawing/2016/SVG/main" r:embed="rId520"/>
              </a:ext>
            </a:extLst>
          </a:blip>
          <a:stretch/>
        </p:blipFill>
        <p:spPr>
          <a:xfrm>
            <a:off x="95425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4" name="Image 260" descr=" "/>
          <p:cNvPicPr/>
          <p:nvPr/>
        </p:nvPicPr>
        <p:blipFill>
          <a:blip r:embed="rId521">
            <a:extLst>
              <a:ext uri="{96DAC541-7B7A-43D3-8B79-37D633B846F1}">
                <asvg:svgBlip xmlns:asvg="http://schemas.microsoft.com/office/drawing/2016/SVG/main" r:embed="rId522"/>
              </a:ext>
            </a:extLst>
          </a:blip>
          <a:stretch/>
        </p:blipFill>
        <p:spPr>
          <a:xfrm>
            <a:off x="97495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5" name="Image 261" descr=" "/>
          <p:cNvPicPr/>
          <p:nvPr/>
        </p:nvPicPr>
        <p:blipFill>
          <a:blip r:embed="rId523">
            <a:extLst>
              <a:ext uri="{96DAC541-7B7A-43D3-8B79-37D633B846F1}">
                <asvg:svgBlip xmlns:asvg="http://schemas.microsoft.com/office/drawing/2016/SVG/main" r:embed="rId524"/>
              </a:ext>
            </a:extLst>
          </a:blip>
          <a:stretch/>
        </p:blipFill>
        <p:spPr>
          <a:xfrm>
            <a:off x="99565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6" name="Image 262" descr=" "/>
          <p:cNvPicPr/>
          <p:nvPr/>
        </p:nvPicPr>
        <p:blipFill>
          <a:blip r:embed="rId525">
            <a:extLst>
              <a:ext uri="{96DAC541-7B7A-43D3-8B79-37D633B846F1}">
                <asvg:svgBlip xmlns:asvg="http://schemas.microsoft.com/office/drawing/2016/SVG/main" r:embed="rId526"/>
              </a:ext>
            </a:extLst>
          </a:blip>
          <a:stretch/>
        </p:blipFill>
        <p:spPr>
          <a:xfrm>
            <a:off x="103705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7" name="Image 263" descr=" "/>
          <p:cNvPicPr/>
          <p:nvPr/>
        </p:nvPicPr>
        <p:blipFill>
          <a:blip r:embed="rId527">
            <a:extLst>
              <a:ext uri="{96DAC541-7B7A-43D3-8B79-37D633B846F1}">
                <asvg:svgBlip xmlns:asvg="http://schemas.microsoft.com/office/drawing/2016/SVG/main" r:embed="rId528"/>
              </a:ext>
            </a:extLst>
          </a:blip>
          <a:stretch/>
        </p:blipFill>
        <p:spPr>
          <a:xfrm>
            <a:off x="1057788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8" name="Image 264" descr=" "/>
          <p:cNvPicPr/>
          <p:nvPr/>
        </p:nvPicPr>
        <p:blipFill>
          <a:blip r:embed="rId529">
            <a:extLst>
              <a:ext uri="{96DAC541-7B7A-43D3-8B79-37D633B846F1}">
                <asvg:svgBlip xmlns:asvg="http://schemas.microsoft.com/office/drawing/2016/SVG/main" r:embed="rId530"/>
              </a:ext>
            </a:extLst>
          </a:blip>
          <a:stretch/>
        </p:blipFill>
        <p:spPr>
          <a:xfrm>
            <a:off x="664344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9" name="Image 265" descr=" "/>
          <p:cNvPicPr/>
          <p:nvPr/>
        </p:nvPicPr>
        <p:blipFill>
          <a:blip r:embed="rId531">
            <a:extLst>
              <a:ext uri="{96DAC541-7B7A-43D3-8B79-37D633B846F1}">
                <asvg:svgBlip xmlns:asvg="http://schemas.microsoft.com/office/drawing/2016/SVG/main" r:embed="rId532"/>
              </a:ext>
            </a:extLst>
          </a:blip>
          <a:stretch/>
        </p:blipFill>
        <p:spPr>
          <a:xfrm>
            <a:off x="685044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0" name="Image 266" descr=" "/>
          <p:cNvPicPr/>
          <p:nvPr/>
        </p:nvPicPr>
        <p:blipFill>
          <a:blip r:embed="rId533">
            <a:extLst>
              <a:ext uri="{96DAC541-7B7A-43D3-8B79-37D633B846F1}">
                <asvg:svgBlip xmlns:asvg="http://schemas.microsoft.com/office/drawing/2016/SVG/main" r:embed="rId534"/>
              </a:ext>
            </a:extLst>
          </a:blip>
          <a:stretch/>
        </p:blipFill>
        <p:spPr>
          <a:xfrm>
            <a:off x="747144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1" name="Image 267" descr=" "/>
          <p:cNvPicPr/>
          <p:nvPr/>
        </p:nvPicPr>
        <p:blipFill>
          <a:blip r:embed="rId535">
            <a:extLst>
              <a:ext uri="{96DAC541-7B7A-43D3-8B79-37D633B846F1}">
                <asvg:svgBlip xmlns:asvg="http://schemas.microsoft.com/office/drawing/2016/SVG/main" r:embed="rId536"/>
              </a:ext>
            </a:extLst>
          </a:blip>
          <a:stretch/>
        </p:blipFill>
        <p:spPr>
          <a:xfrm>
            <a:off x="767880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2" name="Image 268" descr=" "/>
          <p:cNvPicPr/>
          <p:nvPr/>
        </p:nvPicPr>
        <p:blipFill>
          <a:blip r:embed="rId537">
            <a:extLst>
              <a:ext uri="{96DAC541-7B7A-43D3-8B79-37D633B846F1}">
                <asvg:svgBlip xmlns:asvg="http://schemas.microsoft.com/office/drawing/2016/SVG/main" r:embed="rId538"/>
              </a:ext>
            </a:extLst>
          </a:blip>
          <a:stretch/>
        </p:blipFill>
        <p:spPr>
          <a:xfrm>
            <a:off x="809280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3" name="Image 269" descr=" "/>
          <p:cNvPicPr/>
          <p:nvPr/>
        </p:nvPicPr>
        <p:blipFill>
          <a:blip r:embed="rId539">
            <a:extLst>
              <a:ext uri="{96DAC541-7B7A-43D3-8B79-37D633B846F1}">
                <asvg:svgBlip xmlns:asvg="http://schemas.microsoft.com/office/drawing/2016/SVG/main" r:embed="rId540"/>
              </a:ext>
            </a:extLst>
          </a:blip>
          <a:stretch/>
        </p:blipFill>
        <p:spPr>
          <a:xfrm>
            <a:off x="829980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4" name="Image 270" descr=" "/>
          <p:cNvPicPr/>
          <p:nvPr/>
        </p:nvPicPr>
        <p:blipFill>
          <a:blip r:embed="rId541">
            <a:extLst>
              <a:ext uri="{96DAC541-7B7A-43D3-8B79-37D633B846F1}">
                <asvg:svgBlip xmlns:asvg="http://schemas.microsoft.com/office/drawing/2016/SVG/main" r:embed="rId542"/>
              </a:ext>
            </a:extLst>
          </a:blip>
          <a:stretch/>
        </p:blipFill>
        <p:spPr>
          <a:xfrm>
            <a:off x="850716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5" name="Image 271" descr=" "/>
          <p:cNvPicPr/>
          <p:nvPr/>
        </p:nvPicPr>
        <p:blipFill>
          <a:blip r:embed="rId543">
            <a:extLst>
              <a:ext uri="{96DAC541-7B7A-43D3-8B79-37D633B846F1}">
                <asvg:svgBlip xmlns:asvg="http://schemas.microsoft.com/office/drawing/2016/SVG/main" r:embed="rId544"/>
              </a:ext>
            </a:extLst>
          </a:blip>
          <a:stretch/>
        </p:blipFill>
        <p:spPr>
          <a:xfrm>
            <a:off x="871416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6" name="Image 272" descr=" "/>
          <p:cNvPicPr/>
          <p:nvPr/>
        </p:nvPicPr>
        <p:blipFill>
          <a:blip r:embed="rId545">
            <a:extLst>
              <a:ext uri="{96DAC541-7B7A-43D3-8B79-37D633B846F1}">
                <asvg:svgBlip xmlns:asvg="http://schemas.microsoft.com/office/drawing/2016/SVG/main" r:embed="rId546"/>
              </a:ext>
            </a:extLst>
          </a:blip>
          <a:stretch/>
        </p:blipFill>
        <p:spPr>
          <a:xfrm>
            <a:off x="912816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7" name="Image 273" descr=" "/>
          <p:cNvPicPr/>
          <p:nvPr/>
        </p:nvPicPr>
        <p:blipFill>
          <a:blip r:embed="rId547">
            <a:extLst>
              <a:ext uri="{96DAC541-7B7A-43D3-8B79-37D633B846F1}">
                <asvg:svgBlip xmlns:asvg="http://schemas.microsoft.com/office/drawing/2016/SVG/main" r:embed="rId548"/>
              </a:ext>
            </a:extLst>
          </a:blip>
          <a:stretch/>
        </p:blipFill>
        <p:spPr>
          <a:xfrm>
            <a:off x="995652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8" name="Image 274" descr=" "/>
          <p:cNvPicPr/>
          <p:nvPr/>
        </p:nvPicPr>
        <p:blipFill>
          <a:blip r:embed="rId549">
            <a:extLst>
              <a:ext uri="{96DAC541-7B7A-43D3-8B79-37D633B846F1}">
                <asvg:svgBlip xmlns:asvg="http://schemas.microsoft.com/office/drawing/2016/SVG/main" r:embed="rId550"/>
              </a:ext>
            </a:extLst>
          </a:blip>
          <a:stretch/>
        </p:blipFill>
        <p:spPr>
          <a:xfrm>
            <a:off x="1016352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9" name="Image 275" descr=" "/>
          <p:cNvPicPr/>
          <p:nvPr/>
        </p:nvPicPr>
        <p:blipFill>
          <a:blip r:embed="rId551">
            <a:extLst>
              <a:ext uri="{96DAC541-7B7A-43D3-8B79-37D633B846F1}">
                <asvg:svgBlip xmlns:asvg="http://schemas.microsoft.com/office/drawing/2016/SVG/main" r:embed="rId552"/>
              </a:ext>
            </a:extLst>
          </a:blip>
          <a:stretch/>
        </p:blipFill>
        <p:spPr>
          <a:xfrm>
            <a:off x="1057788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0" name="Image 276" descr=" "/>
          <p:cNvPicPr/>
          <p:nvPr/>
        </p:nvPicPr>
        <p:blipFill>
          <a:blip r:embed="rId553">
            <a:extLst>
              <a:ext uri="{96DAC541-7B7A-43D3-8B79-37D633B846F1}">
                <asvg:svgBlip xmlns:asvg="http://schemas.microsoft.com/office/drawing/2016/SVG/main" r:embed="rId554"/>
              </a:ext>
            </a:extLst>
          </a:blip>
          <a:stretch/>
        </p:blipFill>
        <p:spPr>
          <a:xfrm>
            <a:off x="1078488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1" name="Image 277" descr=" "/>
          <p:cNvPicPr/>
          <p:nvPr/>
        </p:nvPicPr>
        <p:blipFill>
          <a:blip r:embed="rId555">
            <a:extLst>
              <a:ext uri="{96DAC541-7B7A-43D3-8B79-37D633B846F1}">
                <asvg:svgBlip xmlns:asvg="http://schemas.microsoft.com/office/drawing/2016/SVG/main" r:embed="rId556"/>
              </a:ext>
            </a:extLst>
          </a:blip>
          <a:stretch/>
        </p:blipFill>
        <p:spPr>
          <a:xfrm>
            <a:off x="726444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2" name="Image 278" descr=" "/>
          <p:cNvPicPr/>
          <p:nvPr/>
        </p:nvPicPr>
        <p:blipFill>
          <a:blip r:embed="rId557">
            <a:extLst>
              <a:ext uri="{96DAC541-7B7A-43D3-8B79-37D633B846F1}">
                <asvg:svgBlip xmlns:asvg="http://schemas.microsoft.com/office/drawing/2016/SVG/main" r:embed="rId558"/>
              </a:ext>
            </a:extLst>
          </a:blip>
          <a:stretch/>
        </p:blipFill>
        <p:spPr>
          <a:xfrm>
            <a:off x="747144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3" name="Image 279" descr=" "/>
          <p:cNvPicPr/>
          <p:nvPr/>
        </p:nvPicPr>
        <p:blipFill>
          <a:blip r:embed="rId559">
            <a:extLst>
              <a:ext uri="{96DAC541-7B7A-43D3-8B79-37D633B846F1}">
                <asvg:svgBlip xmlns:asvg="http://schemas.microsoft.com/office/drawing/2016/SVG/main" r:embed="rId560"/>
              </a:ext>
            </a:extLst>
          </a:blip>
          <a:stretch/>
        </p:blipFill>
        <p:spPr>
          <a:xfrm>
            <a:off x="767880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4" name="Image 280" descr=" "/>
          <p:cNvPicPr/>
          <p:nvPr/>
        </p:nvPicPr>
        <p:blipFill>
          <a:blip r:embed="rId561">
            <a:extLst>
              <a:ext uri="{96DAC541-7B7A-43D3-8B79-37D633B846F1}">
                <asvg:svgBlip xmlns:asvg="http://schemas.microsoft.com/office/drawing/2016/SVG/main" r:embed="rId562"/>
              </a:ext>
            </a:extLst>
          </a:blip>
          <a:stretch/>
        </p:blipFill>
        <p:spPr>
          <a:xfrm>
            <a:off x="788580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5" name="Image 281" descr=" "/>
          <p:cNvPicPr/>
          <p:nvPr/>
        </p:nvPicPr>
        <p:blipFill>
          <a:blip r:embed="rId563">
            <a:extLst>
              <a:ext uri="{96DAC541-7B7A-43D3-8B79-37D633B846F1}">
                <asvg:svgBlip xmlns:asvg="http://schemas.microsoft.com/office/drawing/2016/SVG/main" r:embed="rId564"/>
              </a:ext>
            </a:extLst>
          </a:blip>
          <a:stretch/>
        </p:blipFill>
        <p:spPr>
          <a:xfrm>
            <a:off x="809280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6" name="Image 282" descr=" "/>
          <p:cNvPicPr/>
          <p:nvPr/>
        </p:nvPicPr>
        <p:blipFill>
          <a:blip r:embed="rId565">
            <a:extLst>
              <a:ext uri="{96DAC541-7B7A-43D3-8B79-37D633B846F1}">
                <asvg:svgBlip xmlns:asvg="http://schemas.microsoft.com/office/drawing/2016/SVG/main" r:embed="rId566"/>
              </a:ext>
            </a:extLst>
          </a:blip>
          <a:stretch/>
        </p:blipFill>
        <p:spPr>
          <a:xfrm>
            <a:off x="871416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7" name="Image 283" descr=" "/>
          <p:cNvPicPr/>
          <p:nvPr/>
        </p:nvPicPr>
        <p:blipFill>
          <a:blip r:embed="rId567">
            <a:extLst>
              <a:ext uri="{96DAC541-7B7A-43D3-8B79-37D633B846F1}">
                <asvg:svgBlip xmlns:asvg="http://schemas.microsoft.com/office/drawing/2016/SVG/main" r:embed="rId568"/>
              </a:ext>
            </a:extLst>
          </a:blip>
          <a:stretch/>
        </p:blipFill>
        <p:spPr>
          <a:xfrm>
            <a:off x="892116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8" name="Image 284" descr=" "/>
          <p:cNvPicPr/>
          <p:nvPr/>
        </p:nvPicPr>
        <p:blipFill>
          <a:blip r:embed="rId569">
            <a:extLst>
              <a:ext uri="{96DAC541-7B7A-43D3-8B79-37D633B846F1}">
                <asvg:svgBlip xmlns:asvg="http://schemas.microsoft.com/office/drawing/2016/SVG/main" r:embed="rId570"/>
              </a:ext>
            </a:extLst>
          </a:blip>
          <a:stretch/>
        </p:blipFill>
        <p:spPr>
          <a:xfrm>
            <a:off x="912816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9" name="Image 285" descr=" "/>
          <p:cNvPicPr/>
          <p:nvPr/>
        </p:nvPicPr>
        <p:blipFill>
          <a:blip r:embed="rId571">
            <a:extLst>
              <a:ext uri="{96DAC541-7B7A-43D3-8B79-37D633B846F1}">
                <asvg:svgBlip xmlns:asvg="http://schemas.microsoft.com/office/drawing/2016/SVG/main" r:embed="rId572"/>
              </a:ext>
            </a:extLst>
          </a:blip>
          <a:stretch/>
        </p:blipFill>
        <p:spPr>
          <a:xfrm>
            <a:off x="954252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0" name="Image 286" descr=" "/>
          <p:cNvPicPr/>
          <p:nvPr/>
        </p:nvPicPr>
        <p:blipFill>
          <a:blip r:embed="rId573">
            <a:extLst>
              <a:ext uri="{96DAC541-7B7A-43D3-8B79-37D633B846F1}">
                <asvg:svgBlip xmlns:asvg="http://schemas.microsoft.com/office/drawing/2016/SVG/main" r:embed="rId574"/>
              </a:ext>
            </a:extLst>
          </a:blip>
          <a:stretch/>
        </p:blipFill>
        <p:spPr>
          <a:xfrm>
            <a:off x="995652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1" name="Image 287" descr=" "/>
          <p:cNvPicPr/>
          <p:nvPr/>
        </p:nvPicPr>
        <p:blipFill>
          <a:blip r:embed="rId575">
            <a:extLst>
              <a:ext uri="{96DAC541-7B7A-43D3-8B79-37D633B846F1}">
                <asvg:svgBlip xmlns:asvg="http://schemas.microsoft.com/office/drawing/2016/SVG/main" r:embed="rId576"/>
              </a:ext>
            </a:extLst>
          </a:blip>
          <a:stretch/>
        </p:blipFill>
        <p:spPr>
          <a:xfrm>
            <a:off x="1057788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2" name="Image 288" descr=" "/>
          <p:cNvPicPr/>
          <p:nvPr/>
        </p:nvPicPr>
        <p:blipFill>
          <a:blip r:embed="rId577">
            <a:extLst>
              <a:ext uri="{96DAC541-7B7A-43D3-8B79-37D633B846F1}">
                <asvg:svgBlip xmlns:asvg="http://schemas.microsoft.com/office/drawing/2016/SVG/main" r:embed="rId578"/>
              </a:ext>
            </a:extLst>
          </a:blip>
          <a:stretch/>
        </p:blipFill>
        <p:spPr>
          <a:xfrm>
            <a:off x="685044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3" name="Image 289" descr=" "/>
          <p:cNvPicPr/>
          <p:nvPr/>
        </p:nvPicPr>
        <p:blipFill>
          <a:blip r:embed="rId579">
            <a:extLst>
              <a:ext uri="{96DAC541-7B7A-43D3-8B79-37D633B846F1}">
                <asvg:svgBlip xmlns:asvg="http://schemas.microsoft.com/office/drawing/2016/SVG/main" r:embed="rId580"/>
              </a:ext>
            </a:extLst>
          </a:blip>
          <a:stretch/>
        </p:blipFill>
        <p:spPr>
          <a:xfrm>
            <a:off x="726444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4" name="Image 290" descr=" "/>
          <p:cNvPicPr/>
          <p:nvPr/>
        </p:nvPicPr>
        <p:blipFill>
          <a:blip r:embed="rId581">
            <a:extLst>
              <a:ext uri="{96DAC541-7B7A-43D3-8B79-37D633B846F1}">
                <asvg:svgBlip xmlns:asvg="http://schemas.microsoft.com/office/drawing/2016/SVG/main" r:embed="rId582"/>
              </a:ext>
            </a:extLst>
          </a:blip>
          <a:stretch/>
        </p:blipFill>
        <p:spPr>
          <a:xfrm>
            <a:off x="767880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5" name="Image 291" descr=" "/>
          <p:cNvPicPr/>
          <p:nvPr/>
        </p:nvPicPr>
        <p:blipFill>
          <a:blip r:embed="rId583">
            <a:extLst>
              <a:ext uri="{96DAC541-7B7A-43D3-8B79-37D633B846F1}">
                <asvg:svgBlip xmlns:asvg="http://schemas.microsoft.com/office/drawing/2016/SVG/main" r:embed="rId584"/>
              </a:ext>
            </a:extLst>
          </a:blip>
          <a:stretch/>
        </p:blipFill>
        <p:spPr>
          <a:xfrm>
            <a:off x="871416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6" name="Image 292" descr=" "/>
          <p:cNvPicPr/>
          <p:nvPr/>
        </p:nvPicPr>
        <p:blipFill>
          <a:blip r:embed="rId585">
            <a:extLst>
              <a:ext uri="{96DAC541-7B7A-43D3-8B79-37D633B846F1}">
                <asvg:svgBlip xmlns:asvg="http://schemas.microsoft.com/office/drawing/2016/SVG/main" r:embed="rId586"/>
              </a:ext>
            </a:extLst>
          </a:blip>
          <a:stretch/>
        </p:blipFill>
        <p:spPr>
          <a:xfrm>
            <a:off x="892116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7" name="Image 293" descr=" "/>
          <p:cNvPicPr/>
          <p:nvPr/>
        </p:nvPicPr>
        <p:blipFill>
          <a:blip r:embed="rId587">
            <a:extLst>
              <a:ext uri="{96DAC541-7B7A-43D3-8B79-37D633B846F1}">
                <asvg:svgBlip xmlns:asvg="http://schemas.microsoft.com/office/drawing/2016/SVG/main" r:embed="rId588"/>
              </a:ext>
            </a:extLst>
          </a:blip>
          <a:stretch/>
        </p:blipFill>
        <p:spPr>
          <a:xfrm>
            <a:off x="912816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8" name="Image 294" descr=" "/>
          <p:cNvPicPr/>
          <p:nvPr/>
        </p:nvPicPr>
        <p:blipFill>
          <a:blip r:embed="rId589">
            <a:extLst>
              <a:ext uri="{96DAC541-7B7A-43D3-8B79-37D633B846F1}">
                <asvg:svgBlip xmlns:asvg="http://schemas.microsoft.com/office/drawing/2016/SVG/main" r:embed="rId590"/>
              </a:ext>
            </a:extLst>
          </a:blip>
          <a:stretch/>
        </p:blipFill>
        <p:spPr>
          <a:xfrm>
            <a:off x="995652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9" name="Image 295" descr=" "/>
          <p:cNvPicPr/>
          <p:nvPr/>
        </p:nvPicPr>
        <p:blipFill>
          <a:blip r:embed="rId591">
            <a:extLst>
              <a:ext uri="{96DAC541-7B7A-43D3-8B79-37D633B846F1}">
                <asvg:svgBlip xmlns:asvg="http://schemas.microsoft.com/office/drawing/2016/SVG/main" r:embed="rId592"/>
              </a:ext>
            </a:extLst>
          </a:blip>
          <a:stretch/>
        </p:blipFill>
        <p:spPr>
          <a:xfrm>
            <a:off x="1016352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0" name="Image 296" descr=" "/>
          <p:cNvPicPr/>
          <p:nvPr/>
        </p:nvPicPr>
        <p:blipFill>
          <a:blip r:embed="rId593">
            <a:extLst>
              <a:ext uri="{96DAC541-7B7A-43D3-8B79-37D633B846F1}">
                <asvg:svgBlip xmlns:asvg="http://schemas.microsoft.com/office/drawing/2016/SVG/main" r:embed="rId594"/>
              </a:ext>
            </a:extLst>
          </a:blip>
          <a:stretch/>
        </p:blipFill>
        <p:spPr>
          <a:xfrm>
            <a:off x="1078488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1" name="Image 297" descr=" "/>
          <p:cNvPicPr/>
          <p:nvPr/>
        </p:nvPicPr>
        <p:blipFill>
          <a:blip r:embed="rId595">
            <a:extLst>
              <a:ext uri="{96DAC541-7B7A-43D3-8B79-37D633B846F1}">
                <asvg:svgBlip xmlns:asvg="http://schemas.microsoft.com/office/drawing/2016/SVG/main" r:embed="rId596"/>
              </a:ext>
            </a:extLst>
          </a:blip>
          <a:stretch/>
        </p:blipFill>
        <p:spPr>
          <a:xfrm>
            <a:off x="664344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2" name="Image 298" descr=" "/>
          <p:cNvPicPr/>
          <p:nvPr/>
        </p:nvPicPr>
        <p:blipFill>
          <a:blip r:embed="rId597">
            <a:extLst>
              <a:ext uri="{96DAC541-7B7A-43D3-8B79-37D633B846F1}">
                <asvg:svgBlip xmlns:asvg="http://schemas.microsoft.com/office/drawing/2016/SVG/main" r:embed="rId598"/>
              </a:ext>
            </a:extLst>
          </a:blip>
          <a:stretch/>
        </p:blipFill>
        <p:spPr>
          <a:xfrm>
            <a:off x="705744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3" name="Image 299" descr=" "/>
          <p:cNvPicPr/>
          <p:nvPr/>
        </p:nvPicPr>
        <p:blipFill>
          <a:blip r:embed="rId599">
            <a:extLst>
              <a:ext uri="{96DAC541-7B7A-43D3-8B79-37D633B846F1}">
                <asvg:svgBlip xmlns:asvg="http://schemas.microsoft.com/office/drawing/2016/SVG/main" r:embed="rId600"/>
              </a:ext>
            </a:extLst>
          </a:blip>
          <a:stretch/>
        </p:blipFill>
        <p:spPr>
          <a:xfrm>
            <a:off x="747144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4" name="Image 300" descr=" "/>
          <p:cNvPicPr/>
          <p:nvPr/>
        </p:nvPicPr>
        <p:blipFill>
          <a:blip r:embed="rId601">
            <a:extLst>
              <a:ext uri="{96DAC541-7B7A-43D3-8B79-37D633B846F1}">
                <asvg:svgBlip xmlns:asvg="http://schemas.microsoft.com/office/drawing/2016/SVG/main" r:embed="rId602"/>
              </a:ext>
            </a:extLst>
          </a:blip>
          <a:stretch/>
        </p:blipFill>
        <p:spPr>
          <a:xfrm>
            <a:off x="788580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5" name="Image 301" descr=" "/>
          <p:cNvPicPr/>
          <p:nvPr/>
        </p:nvPicPr>
        <p:blipFill>
          <a:blip r:embed="rId603">
            <a:extLst>
              <a:ext uri="{96DAC541-7B7A-43D3-8B79-37D633B846F1}">
                <asvg:svgBlip xmlns:asvg="http://schemas.microsoft.com/office/drawing/2016/SVG/main" r:embed="rId604"/>
              </a:ext>
            </a:extLst>
          </a:blip>
          <a:stretch/>
        </p:blipFill>
        <p:spPr>
          <a:xfrm>
            <a:off x="829980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6" name="Image 302" descr=" "/>
          <p:cNvPicPr/>
          <p:nvPr/>
        </p:nvPicPr>
        <p:blipFill>
          <a:blip r:embed="rId605">
            <a:extLst>
              <a:ext uri="{96DAC541-7B7A-43D3-8B79-37D633B846F1}">
                <asvg:svgBlip xmlns:asvg="http://schemas.microsoft.com/office/drawing/2016/SVG/main" r:embed="rId606"/>
              </a:ext>
            </a:extLst>
          </a:blip>
          <a:stretch/>
        </p:blipFill>
        <p:spPr>
          <a:xfrm>
            <a:off x="871416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7" name="Image 303" descr=" "/>
          <p:cNvPicPr/>
          <p:nvPr/>
        </p:nvPicPr>
        <p:blipFill>
          <a:blip r:embed="rId607">
            <a:extLst>
              <a:ext uri="{96DAC541-7B7A-43D3-8B79-37D633B846F1}">
                <asvg:svgBlip xmlns:asvg="http://schemas.microsoft.com/office/drawing/2016/SVG/main" r:embed="rId608"/>
              </a:ext>
            </a:extLst>
          </a:blip>
          <a:stretch/>
        </p:blipFill>
        <p:spPr>
          <a:xfrm>
            <a:off x="912816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8" name="Image 304" descr=" "/>
          <p:cNvPicPr/>
          <p:nvPr/>
        </p:nvPicPr>
        <p:blipFill>
          <a:blip r:embed="rId609">
            <a:extLst>
              <a:ext uri="{96DAC541-7B7A-43D3-8B79-37D633B846F1}">
                <asvg:svgBlip xmlns:asvg="http://schemas.microsoft.com/office/drawing/2016/SVG/main" r:embed="rId610"/>
              </a:ext>
            </a:extLst>
          </a:blip>
          <a:stretch/>
        </p:blipFill>
        <p:spPr>
          <a:xfrm>
            <a:off x="933516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9" name="Image 305" descr=" "/>
          <p:cNvPicPr/>
          <p:nvPr/>
        </p:nvPicPr>
        <p:blipFill>
          <a:blip r:embed="rId611">
            <a:extLst>
              <a:ext uri="{96DAC541-7B7A-43D3-8B79-37D633B846F1}">
                <asvg:svgBlip xmlns:asvg="http://schemas.microsoft.com/office/drawing/2016/SVG/main" r:embed="rId612"/>
              </a:ext>
            </a:extLst>
          </a:blip>
          <a:stretch/>
        </p:blipFill>
        <p:spPr>
          <a:xfrm>
            <a:off x="954252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0" name="Image 306" descr=" "/>
          <p:cNvPicPr/>
          <p:nvPr/>
        </p:nvPicPr>
        <p:blipFill>
          <a:blip r:embed="rId613">
            <a:extLst>
              <a:ext uri="{96DAC541-7B7A-43D3-8B79-37D633B846F1}">
                <asvg:svgBlip xmlns:asvg="http://schemas.microsoft.com/office/drawing/2016/SVG/main" r:embed="rId614"/>
              </a:ext>
            </a:extLst>
          </a:blip>
          <a:stretch/>
        </p:blipFill>
        <p:spPr>
          <a:xfrm>
            <a:off x="974952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1" name="Image 307" descr=" "/>
          <p:cNvPicPr/>
          <p:nvPr/>
        </p:nvPicPr>
        <p:blipFill>
          <a:blip r:embed="rId615">
            <a:extLst>
              <a:ext uri="{96DAC541-7B7A-43D3-8B79-37D633B846F1}">
                <asvg:svgBlip xmlns:asvg="http://schemas.microsoft.com/office/drawing/2016/SVG/main" r:embed="rId616"/>
              </a:ext>
            </a:extLst>
          </a:blip>
          <a:stretch/>
        </p:blipFill>
        <p:spPr>
          <a:xfrm>
            <a:off x="995652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2" name="Image 308" descr=" "/>
          <p:cNvPicPr/>
          <p:nvPr/>
        </p:nvPicPr>
        <p:blipFill>
          <a:blip r:embed="rId617">
            <a:extLst>
              <a:ext uri="{96DAC541-7B7A-43D3-8B79-37D633B846F1}">
                <asvg:svgBlip xmlns:asvg="http://schemas.microsoft.com/office/drawing/2016/SVG/main" r:embed="rId618"/>
              </a:ext>
            </a:extLst>
          </a:blip>
          <a:stretch/>
        </p:blipFill>
        <p:spPr>
          <a:xfrm>
            <a:off x="1016352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3" name="Image 309" descr=" "/>
          <p:cNvPicPr/>
          <p:nvPr/>
        </p:nvPicPr>
        <p:blipFill>
          <a:blip r:embed="rId619">
            <a:extLst>
              <a:ext uri="{96DAC541-7B7A-43D3-8B79-37D633B846F1}">
                <asvg:svgBlip xmlns:asvg="http://schemas.microsoft.com/office/drawing/2016/SVG/main" r:embed="rId620"/>
              </a:ext>
            </a:extLst>
          </a:blip>
          <a:stretch/>
        </p:blipFill>
        <p:spPr>
          <a:xfrm>
            <a:off x="1037052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4" name="Image 310" descr=" "/>
          <p:cNvPicPr/>
          <p:nvPr/>
        </p:nvPicPr>
        <p:blipFill>
          <a:blip r:embed="rId621">
            <a:extLst>
              <a:ext uri="{96DAC541-7B7A-43D3-8B79-37D633B846F1}">
                <asvg:svgBlip xmlns:asvg="http://schemas.microsoft.com/office/drawing/2016/SVG/main" r:embed="rId622"/>
              </a:ext>
            </a:extLst>
          </a:blip>
          <a:stretch/>
        </p:blipFill>
        <p:spPr>
          <a:xfrm>
            <a:off x="1057788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5" name="Image 311" descr=" "/>
          <p:cNvPicPr/>
          <p:nvPr/>
        </p:nvPicPr>
        <p:blipFill>
          <a:blip r:embed="rId623">
            <a:extLst>
              <a:ext uri="{96DAC541-7B7A-43D3-8B79-37D633B846F1}">
                <asvg:svgBlip xmlns:asvg="http://schemas.microsoft.com/office/drawing/2016/SVG/main" r:embed="rId624"/>
              </a:ext>
            </a:extLst>
          </a:blip>
          <a:stretch/>
        </p:blipFill>
        <p:spPr>
          <a:xfrm>
            <a:off x="1078488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6" name="Image 312" descr=" "/>
          <p:cNvPicPr/>
          <p:nvPr/>
        </p:nvPicPr>
        <p:blipFill>
          <a:blip r:embed="rId625">
            <a:extLst>
              <a:ext uri="{96DAC541-7B7A-43D3-8B79-37D633B846F1}">
                <asvg:svgBlip xmlns:asvg="http://schemas.microsoft.com/office/drawing/2016/SVG/main" r:embed="rId626"/>
              </a:ext>
            </a:extLst>
          </a:blip>
          <a:stretch/>
        </p:blipFill>
        <p:spPr>
          <a:xfrm>
            <a:off x="664344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7" name="Image 313" descr=" "/>
          <p:cNvPicPr/>
          <p:nvPr/>
        </p:nvPicPr>
        <p:blipFill>
          <a:blip r:embed="rId627">
            <a:extLst>
              <a:ext uri="{96DAC541-7B7A-43D3-8B79-37D633B846F1}">
                <asvg:svgBlip xmlns:asvg="http://schemas.microsoft.com/office/drawing/2016/SVG/main" r:embed="rId628"/>
              </a:ext>
            </a:extLst>
          </a:blip>
          <a:stretch/>
        </p:blipFill>
        <p:spPr>
          <a:xfrm>
            <a:off x="767880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8" name="Image 314" descr=" "/>
          <p:cNvPicPr/>
          <p:nvPr/>
        </p:nvPicPr>
        <p:blipFill>
          <a:blip r:embed="rId629">
            <a:extLst>
              <a:ext uri="{96DAC541-7B7A-43D3-8B79-37D633B846F1}">
                <asvg:svgBlip xmlns:asvg="http://schemas.microsoft.com/office/drawing/2016/SVG/main" r:embed="rId630"/>
              </a:ext>
            </a:extLst>
          </a:blip>
          <a:stretch/>
        </p:blipFill>
        <p:spPr>
          <a:xfrm>
            <a:off x="788580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9" name="Image 315" descr=" "/>
          <p:cNvPicPr/>
          <p:nvPr/>
        </p:nvPicPr>
        <p:blipFill>
          <a:blip r:embed="rId631">
            <a:extLst>
              <a:ext uri="{96DAC541-7B7A-43D3-8B79-37D633B846F1}">
                <asvg:svgBlip xmlns:asvg="http://schemas.microsoft.com/office/drawing/2016/SVG/main" r:embed="rId632"/>
              </a:ext>
            </a:extLst>
          </a:blip>
          <a:stretch/>
        </p:blipFill>
        <p:spPr>
          <a:xfrm>
            <a:off x="871416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0" name="Image 316" descr=" "/>
          <p:cNvPicPr/>
          <p:nvPr/>
        </p:nvPicPr>
        <p:blipFill>
          <a:blip r:embed="rId633">
            <a:extLst>
              <a:ext uri="{96DAC541-7B7A-43D3-8B79-37D633B846F1}">
                <asvg:svgBlip xmlns:asvg="http://schemas.microsoft.com/office/drawing/2016/SVG/main" r:embed="rId634"/>
              </a:ext>
            </a:extLst>
          </a:blip>
          <a:stretch/>
        </p:blipFill>
        <p:spPr>
          <a:xfrm>
            <a:off x="892116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1" name="Image 317" descr=" "/>
          <p:cNvPicPr/>
          <p:nvPr/>
        </p:nvPicPr>
        <p:blipFill>
          <a:blip r:embed="rId635">
            <a:extLst>
              <a:ext uri="{96DAC541-7B7A-43D3-8B79-37D633B846F1}">
                <asvg:svgBlip xmlns:asvg="http://schemas.microsoft.com/office/drawing/2016/SVG/main" r:embed="rId636"/>
              </a:ext>
            </a:extLst>
          </a:blip>
          <a:stretch/>
        </p:blipFill>
        <p:spPr>
          <a:xfrm>
            <a:off x="912816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2" name="Image 318" descr=" "/>
          <p:cNvPicPr/>
          <p:nvPr/>
        </p:nvPicPr>
        <p:blipFill>
          <a:blip r:embed="rId637">
            <a:extLst>
              <a:ext uri="{96DAC541-7B7A-43D3-8B79-37D633B846F1}">
                <asvg:svgBlip xmlns:asvg="http://schemas.microsoft.com/office/drawing/2016/SVG/main" r:embed="rId638"/>
              </a:ext>
            </a:extLst>
          </a:blip>
          <a:stretch/>
        </p:blipFill>
        <p:spPr>
          <a:xfrm>
            <a:off x="933516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3" name="Image 319" descr=" "/>
          <p:cNvPicPr/>
          <p:nvPr/>
        </p:nvPicPr>
        <p:blipFill>
          <a:blip r:embed="rId639">
            <a:extLst>
              <a:ext uri="{96DAC541-7B7A-43D3-8B79-37D633B846F1}">
                <asvg:svgBlip xmlns:asvg="http://schemas.microsoft.com/office/drawing/2016/SVG/main" r:embed="rId640"/>
              </a:ext>
            </a:extLst>
          </a:blip>
          <a:stretch/>
        </p:blipFill>
        <p:spPr>
          <a:xfrm>
            <a:off x="974952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4" name="Image 320" descr=" "/>
          <p:cNvPicPr/>
          <p:nvPr/>
        </p:nvPicPr>
        <p:blipFill>
          <a:blip r:embed="rId641">
            <a:extLst>
              <a:ext uri="{96DAC541-7B7A-43D3-8B79-37D633B846F1}">
                <asvg:svgBlip xmlns:asvg="http://schemas.microsoft.com/office/drawing/2016/SVG/main" r:embed="rId642"/>
              </a:ext>
            </a:extLst>
          </a:blip>
          <a:stretch/>
        </p:blipFill>
        <p:spPr>
          <a:xfrm>
            <a:off x="1016352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5" name="Image 321" descr=" "/>
          <p:cNvPicPr/>
          <p:nvPr/>
        </p:nvPicPr>
        <p:blipFill>
          <a:blip r:embed="rId643">
            <a:extLst>
              <a:ext uri="{96DAC541-7B7A-43D3-8B79-37D633B846F1}">
                <asvg:svgBlip xmlns:asvg="http://schemas.microsoft.com/office/drawing/2016/SVG/main" r:embed="rId644"/>
              </a:ext>
            </a:extLst>
          </a:blip>
          <a:stretch/>
        </p:blipFill>
        <p:spPr>
          <a:xfrm>
            <a:off x="1037052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6" name="Image 322" descr=" "/>
          <p:cNvPicPr/>
          <p:nvPr/>
        </p:nvPicPr>
        <p:blipFill>
          <a:blip r:embed="rId645">
            <a:extLst>
              <a:ext uri="{96DAC541-7B7A-43D3-8B79-37D633B846F1}">
                <asvg:svgBlip xmlns:asvg="http://schemas.microsoft.com/office/drawing/2016/SVG/main" r:embed="rId646"/>
              </a:ext>
            </a:extLst>
          </a:blip>
          <a:stretch/>
        </p:blipFill>
        <p:spPr>
          <a:xfrm>
            <a:off x="664344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7" name="Image 323" descr=" "/>
          <p:cNvPicPr/>
          <p:nvPr/>
        </p:nvPicPr>
        <p:blipFill>
          <a:blip r:embed="rId647">
            <a:extLst>
              <a:ext uri="{96DAC541-7B7A-43D3-8B79-37D633B846F1}">
                <asvg:svgBlip xmlns:asvg="http://schemas.microsoft.com/office/drawing/2016/SVG/main" r:embed="rId648"/>
              </a:ext>
            </a:extLst>
          </a:blip>
          <a:stretch/>
        </p:blipFill>
        <p:spPr>
          <a:xfrm>
            <a:off x="705744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8" name="Image 324" descr=" "/>
          <p:cNvPicPr/>
          <p:nvPr/>
        </p:nvPicPr>
        <p:blipFill>
          <a:blip r:embed="rId649">
            <a:extLst>
              <a:ext uri="{96DAC541-7B7A-43D3-8B79-37D633B846F1}">
                <asvg:svgBlip xmlns:asvg="http://schemas.microsoft.com/office/drawing/2016/SVG/main" r:embed="rId650"/>
              </a:ext>
            </a:extLst>
          </a:blip>
          <a:stretch/>
        </p:blipFill>
        <p:spPr>
          <a:xfrm>
            <a:off x="726444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9" name="Image 325" descr=" "/>
          <p:cNvPicPr/>
          <p:nvPr/>
        </p:nvPicPr>
        <p:blipFill>
          <a:blip r:embed="rId651">
            <a:extLst>
              <a:ext uri="{96DAC541-7B7A-43D3-8B79-37D633B846F1}">
                <asvg:svgBlip xmlns:asvg="http://schemas.microsoft.com/office/drawing/2016/SVG/main" r:embed="rId652"/>
              </a:ext>
            </a:extLst>
          </a:blip>
          <a:stretch/>
        </p:blipFill>
        <p:spPr>
          <a:xfrm>
            <a:off x="767880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0" name="Image 326" descr=" "/>
          <p:cNvPicPr/>
          <p:nvPr/>
        </p:nvPicPr>
        <p:blipFill>
          <a:blip r:embed="rId653">
            <a:extLst>
              <a:ext uri="{96DAC541-7B7A-43D3-8B79-37D633B846F1}">
                <asvg:svgBlip xmlns:asvg="http://schemas.microsoft.com/office/drawing/2016/SVG/main" r:embed="rId654"/>
              </a:ext>
            </a:extLst>
          </a:blip>
          <a:stretch/>
        </p:blipFill>
        <p:spPr>
          <a:xfrm>
            <a:off x="788580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1" name="Image 327" descr=" "/>
          <p:cNvPicPr/>
          <p:nvPr/>
        </p:nvPicPr>
        <p:blipFill>
          <a:blip r:embed="rId655">
            <a:extLst>
              <a:ext uri="{96DAC541-7B7A-43D3-8B79-37D633B846F1}">
                <asvg:svgBlip xmlns:asvg="http://schemas.microsoft.com/office/drawing/2016/SVG/main" r:embed="rId656"/>
              </a:ext>
            </a:extLst>
          </a:blip>
          <a:stretch/>
        </p:blipFill>
        <p:spPr>
          <a:xfrm>
            <a:off x="850716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2" name="Image 328" descr=" "/>
          <p:cNvPicPr/>
          <p:nvPr/>
        </p:nvPicPr>
        <p:blipFill>
          <a:blip r:embed="rId657">
            <a:extLst>
              <a:ext uri="{96DAC541-7B7A-43D3-8B79-37D633B846F1}">
                <asvg:svgBlip xmlns:asvg="http://schemas.microsoft.com/office/drawing/2016/SVG/main" r:embed="rId658"/>
              </a:ext>
            </a:extLst>
          </a:blip>
          <a:stretch/>
        </p:blipFill>
        <p:spPr>
          <a:xfrm>
            <a:off x="892116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3" name="Image 329" descr=" "/>
          <p:cNvPicPr/>
          <p:nvPr/>
        </p:nvPicPr>
        <p:blipFill>
          <a:blip r:embed="rId659">
            <a:extLst>
              <a:ext uri="{96DAC541-7B7A-43D3-8B79-37D633B846F1}">
                <asvg:svgBlip xmlns:asvg="http://schemas.microsoft.com/office/drawing/2016/SVG/main" r:embed="rId660"/>
              </a:ext>
            </a:extLst>
          </a:blip>
          <a:stretch/>
        </p:blipFill>
        <p:spPr>
          <a:xfrm>
            <a:off x="912816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4" name="Image 330" descr=" "/>
          <p:cNvPicPr/>
          <p:nvPr/>
        </p:nvPicPr>
        <p:blipFill>
          <a:blip r:embed="rId661">
            <a:extLst>
              <a:ext uri="{96DAC541-7B7A-43D3-8B79-37D633B846F1}">
                <asvg:svgBlip xmlns:asvg="http://schemas.microsoft.com/office/drawing/2016/SVG/main" r:embed="rId662"/>
              </a:ext>
            </a:extLst>
          </a:blip>
          <a:stretch/>
        </p:blipFill>
        <p:spPr>
          <a:xfrm>
            <a:off x="933516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5" name="Image 331" descr=" "/>
          <p:cNvPicPr/>
          <p:nvPr/>
        </p:nvPicPr>
        <p:blipFill>
          <a:blip r:embed="rId663">
            <a:extLst>
              <a:ext uri="{96DAC541-7B7A-43D3-8B79-37D633B846F1}">
                <asvg:svgBlip xmlns:asvg="http://schemas.microsoft.com/office/drawing/2016/SVG/main" r:embed="rId664"/>
              </a:ext>
            </a:extLst>
          </a:blip>
          <a:stretch/>
        </p:blipFill>
        <p:spPr>
          <a:xfrm>
            <a:off x="954252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6" name="Image 332" descr=" "/>
          <p:cNvPicPr/>
          <p:nvPr/>
        </p:nvPicPr>
        <p:blipFill>
          <a:blip r:embed="rId665">
            <a:extLst>
              <a:ext uri="{96DAC541-7B7A-43D3-8B79-37D633B846F1}">
                <asvg:svgBlip xmlns:asvg="http://schemas.microsoft.com/office/drawing/2016/SVG/main" r:embed="rId666"/>
              </a:ext>
            </a:extLst>
          </a:blip>
          <a:stretch/>
        </p:blipFill>
        <p:spPr>
          <a:xfrm>
            <a:off x="974952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7" name="Image 333" descr=" "/>
          <p:cNvPicPr/>
          <p:nvPr/>
        </p:nvPicPr>
        <p:blipFill>
          <a:blip r:embed="rId667">
            <a:extLst>
              <a:ext uri="{96DAC541-7B7A-43D3-8B79-37D633B846F1}">
                <asvg:svgBlip xmlns:asvg="http://schemas.microsoft.com/office/drawing/2016/SVG/main" r:embed="rId668"/>
              </a:ext>
            </a:extLst>
          </a:blip>
          <a:stretch/>
        </p:blipFill>
        <p:spPr>
          <a:xfrm>
            <a:off x="995652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8" name="Image 334" descr=" "/>
          <p:cNvPicPr/>
          <p:nvPr/>
        </p:nvPicPr>
        <p:blipFill>
          <a:blip r:embed="rId669">
            <a:extLst>
              <a:ext uri="{96DAC541-7B7A-43D3-8B79-37D633B846F1}">
                <asvg:svgBlip xmlns:asvg="http://schemas.microsoft.com/office/drawing/2016/SVG/main" r:embed="rId670"/>
              </a:ext>
            </a:extLst>
          </a:blip>
          <a:stretch/>
        </p:blipFill>
        <p:spPr>
          <a:xfrm>
            <a:off x="1016352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9" name="Image 335" descr=" "/>
          <p:cNvPicPr/>
          <p:nvPr/>
        </p:nvPicPr>
        <p:blipFill>
          <a:blip r:embed="rId671">
            <a:extLst>
              <a:ext uri="{96DAC541-7B7A-43D3-8B79-37D633B846F1}">
                <asvg:svgBlip xmlns:asvg="http://schemas.microsoft.com/office/drawing/2016/SVG/main" r:embed="rId672"/>
              </a:ext>
            </a:extLst>
          </a:blip>
          <a:stretch/>
        </p:blipFill>
        <p:spPr>
          <a:xfrm>
            <a:off x="1037052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0" name="Image 336" descr=" "/>
          <p:cNvPicPr/>
          <p:nvPr/>
        </p:nvPicPr>
        <p:blipFill>
          <a:blip r:embed="rId673">
            <a:extLst>
              <a:ext uri="{96DAC541-7B7A-43D3-8B79-37D633B846F1}">
                <asvg:svgBlip xmlns:asvg="http://schemas.microsoft.com/office/drawing/2016/SVG/main" r:embed="rId674"/>
              </a:ext>
            </a:extLst>
          </a:blip>
          <a:stretch/>
        </p:blipFill>
        <p:spPr>
          <a:xfrm>
            <a:off x="1057788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1" name="Image 337" descr=" "/>
          <p:cNvPicPr/>
          <p:nvPr/>
        </p:nvPicPr>
        <p:blipFill>
          <a:blip r:embed="rId675">
            <a:extLst>
              <a:ext uri="{96DAC541-7B7A-43D3-8B79-37D633B846F1}">
                <asvg:svgBlip xmlns:asvg="http://schemas.microsoft.com/office/drawing/2016/SVG/main" r:embed="rId676"/>
              </a:ext>
            </a:extLst>
          </a:blip>
          <a:stretch/>
        </p:blipFill>
        <p:spPr>
          <a:xfrm>
            <a:off x="685044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2" name="Image 338" descr=" "/>
          <p:cNvPicPr/>
          <p:nvPr/>
        </p:nvPicPr>
        <p:blipFill>
          <a:blip r:embed="rId677">
            <a:extLst>
              <a:ext uri="{96DAC541-7B7A-43D3-8B79-37D633B846F1}">
                <asvg:svgBlip xmlns:asvg="http://schemas.microsoft.com/office/drawing/2016/SVG/main" r:embed="rId678"/>
              </a:ext>
            </a:extLst>
          </a:blip>
          <a:stretch/>
        </p:blipFill>
        <p:spPr>
          <a:xfrm>
            <a:off x="705744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3" name="Image 339" descr=" "/>
          <p:cNvPicPr/>
          <p:nvPr/>
        </p:nvPicPr>
        <p:blipFill>
          <a:blip r:embed="rId679">
            <a:extLst>
              <a:ext uri="{96DAC541-7B7A-43D3-8B79-37D633B846F1}">
                <asvg:svgBlip xmlns:asvg="http://schemas.microsoft.com/office/drawing/2016/SVG/main" r:embed="rId680"/>
              </a:ext>
            </a:extLst>
          </a:blip>
          <a:stretch/>
        </p:blipFill>
        <p:spPr>
          <a:xfrm>
            <a:off x="726444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4" name="Image 340" descr=" "/>
          <p:cNvPicPr/>
          <p:nvPr/>
        </p:nvPicPr>
        <p:blipFill>
          <a:blip r:embed="rId681">
            <a:extLst>
              <a:ext uri="{96DAC541-7B7A-43D3-8B79-37D633B846F1}">
                <asvg:svgBlip xmlns:asvg="http://schemas.microsoft.com/office/drawing/2016/SVG/main" r:embed="rId682"/>
              </a:ext>
            </a:extLst>
          </a:blip>
          <a:stretch/>
        </p:blipFill>
        <p:spPr>
          <a:xfrm>
            <a:off x="747144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5" name="Image 341" descr=" "/>
          <p:cNvPicPr/>
          <p:nvPr/>
        </p:nvPicPr>
        <p:blipFill>
          <a:blip r:embed="rId683">
            <a:extLst>
              <a:ext uri="{96DAC541-7B7A-43D3-8B79-37D633B846F1}">
                <asvg:svgBlip xmlns:asvg="http://schemas.microsoft.com/office/drawing/2016/SVG/main" r:embed="rId684"/>
              </a:ext>
            </a:extLst>
          </a:blip>
          <a:stretch/>
        </p:blipFill>
        <p:spPr>
          <a:xfrm>
            <a:off x="767880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6" name="Image 342" descr=" "/>
          <p:cNvPicPr/>
          <p:nvPr/>
        </p:nvPicPr>
        <p:blipFill>
          <a:blip r:embed="rId685">
            <a:extLst>
              <a:ext uri="{96DAC541-7B7A-43D3-8B79-37D633B846F1}">
                <asvg:svgBlip xmlns:asvg="http://schemas.microsoft.com/office/drawing/2016/SVG/main" r:embed="rId686"/>
              </a:ext>
            </a:extLst>
          </a:blip>
          <a:stretch/>
        </p:blipFill>
        <p:spPr>
          <a:xfrm>
            <a:off x="892116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7" name="Image 343" descr=" "/>
          <p:cNvPicPr/>
          <p:nvPr/>
        </p:nvPicPr>
        <p:blipFill>
          <a:blip r:embed="rId687">
            <a:extLst>
              <a:ext uri="{96DAC541-7B7A-43D3-8B79-37D633B846F1}">
                <asvg:svgBlip xmlns:asvg="http://schemas.microsoft.com/office/drawing/2016/SVG/main" r:embed="rId688"/>
              </a:ext>
            </a:extLst>
          </a:blip>
          <a:stretch/>
        </p:blipFill>
        <p:spPr>
          <a:xfrm>
            <a:off x="933516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8" name="Image 344" descr=" "/>
          <p:cNvPicPr/>
          <p:nvPr/>
        </p:nvPicPr>
        <p:blipFill>
          <a:blip r:embed="rId689">
            <a:extLst>
              <a:ext uri="{96DAC541-7B7A-43D3-8B79-37D633B846F1}">
                <asvg:svgBlip xmlns:asvg="http://schemas.microsoft.com/office/drawing/2016/SVG/main" r:embed="rId690"/>
              </a:ext>
            </a:extLst>
          </a:blip>
          <a:stretch/>
        </p:blipFill>
        <p:spPr>
          <a:xfrm>
            <a:off x="995652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9" name="Image 345" descr=" "/>
          <p:cNvPicPr/>
          <p:nvPr/>
        </p:nvPicPr>
        <p:blipFill>
          <a:blip r:embed="rId691">
            <a:extLst>
              <a:ext uri="{96DAC541-7B7A-43D3-8B79-37D633B846F1}">
                <asvg:svgBlip xmlns:asvg="http://schemas.microsoft.com/office/drawing/2016/SVG/main" r:embed="rId692"/>
              </a:ext>
            </a:extLst>
          </a:blip>
          <a:stretch/>
        </p:blipFill>
        <p:spPr>
          <a:xfrm>
            <a:off x="1057788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0" name="Image 346" descr=" "/>
          <p:cNvPicPr/>
          <p:nvPr/>
        </p:nvPicPr>
        <p:blipFill>
          <a:blip r:embed="rId693">
            <a:extLst>
              <a:ext uri="{96DAC541-7B7A-43D3-8B79-37D633B846F1}">
                <asvg:svgBlip xmlns:asvg="http://schemas.microsoft.com/office/drawing/2016/SVG/main" r:embed="rId694"/>
              </a:ext>
            </a:extLst>
          </a:blip>
          <a:stretch/>
        </p:blipFill>
        <p:spPr>
          <a:xfrm>
            <a:off x="7057440" y="10313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1" name="Image 347" descr=" "/>
          <p:cNvPicPr/>
          <p:nvPr/>
        </p:nvPicPr>
        <p:blipFill>
          <a:blip r:embed="rId695">
            <a:extLst>
              <a:ext uri="{96DAC541-7B7A-43D3-8B79-37D633B846F1}">
                <asvg:svgBlip xmlns:asvg="http://schemas.microsoft.com/office/drawing/2016/SVG/main" r:embed="rId696"/>
              </a:ext>
            </a:extLst>
          </a:blip>
          <a:stretch/>
        </p:blipFill>
        <p:spPr>
          <a:xfrm>
            <a:off x="7264440" y="10313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2" name="Image 348" descr=" "/>
          <p:cNvPicPr/>
          <p:nvPr/>
        </p:nvPicPr>
        <p:blipFill>
          <a:blip r:embed="rId697">
            <a:extLst>
              <a:ext uri="{96DAC541-7B7A-43D3-8B79-37D633B846F1}">
                <asvg:svgBlip xmlns:asvg="http://schemas.microsoft.com/office/drawing/2016/SVG/main" r:embed="rId698"/>
              </a:ext>
            </a:extLst>
          </a:blip>
          <a:stretch/>
        </p:blipFill>
        <p:spPr>
          <a:xfrm>
            <a:off x="7471440" y="10313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3" name="Image 349" descr=" "/>
          <p:cNvPicPr/>
          <p:nvPr/>
        </p:nvPicPr>
        <p:blipFill>
          <a:blip r:embed="rId699">
            <a:extLst>
              <a:ext uri="{96DAC541-7B7A-43D3-8B79-37D633B846F1}">
                <asvg:svgBlip xmlns:asvg="http://schemas.microsoft.com/office/drawing/2016/SVG/main" r:embed="rId700"/>
              </a:ext>
            </a:extLst>
          </a:blip>
          <a:stretch/>
        </p:blipFill>
        <p:spPr>
          <a:xfrm>
            <a:off x="8092800" y="10313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4" name="Image 350" descr=" "/>
          <p:cNvPicPr/>
          <p:nvPr/>
        </p:nvPicPr>
        <p:blipFill>
          <a:blip r:embed="rId701">
            <a:extLst>
              <a:ext uri="{96DAC541-7B7A-43D3-8B79-37D633B846F1}">
                <asvg:svgBlip xmlns:asvg="http://schemas.microsoft.com/office/drawing/2016/SVG/main" r:embed="rId702"/>
              </a:ext>
            </a:extLst>
          </a:blip>
          <a:stretch/>
        </p:blipFill>
        <p:spPr>
          <a:xfrm>
            <a:off x="9956520" y="10313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5" name="Image 351" descr=" "/>
          <p:cNvPicPr/>
          <p:nvPr/>
        </p:nvPicPr>
        <p:blipFill>
          <a:blip r:embed="rId703">
            <a:extLst>
              <a:ext uri="{96DAC541-7B7A-43D3-8B79-37D633B846F1}">
                <asvg:svgBlip xmlns:asvg="http://schemas.microsoft.com/office/drawing/2016/SVG/main" r:embed="rId704"/>
              </a:ext>
            </a:extLst>
          </a:blip>
          <a:stretch/>
        </p:blipFill>
        <p:spPr>
          <a:xfrm>
            <a:off x="4986720" y="4516200"/>
            <a:ext cx="1448640" cy="144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6" name="Image 352" descr=" "/>
          <p:cNvPicPr/>
          <p:nvPr/>
        </p:nvPicPr>
        <p:blipFill>
          <a:blip r:embed="rId705">
            <a:extLst>
              <a:ext uri="{96DAC541-7B7A-43D3-8B79-37D633B846F1}">
                <asvg:svgBlip xmlns:asvg="http://schemas.microsoft.com/office/drawing/2016/SVG/main" r:embed="rId706"/>
              </a:ext>
            </a:extLst>
          </a:blip>
          <a:stretch/>
        </p:blipFill>
        <p:spPr>
          <a:xfrm>
            <a:off x="9542520" y="4516200"/>
            <a:ext cx="1448640" cy="144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7" name="Image 353" descr=" "/>
          <p:cNvPicPr/>
          <p:nvPr/>
        </p:nvPicPr>
        <p:blipFill>
          <a:blip r:embed="rId707">
            <a:extLst>
              <a:ext uri="{96DAC541-7B7A-43D3-8B79-37D633B846F1}">
                <asvg:svgBlip xmlns:asvg="http://schemas.microsoft.com/office/drawing/2016/SVG/main" r:embed="rId708"/>
              </a:ext>
            </a:extLst>
          </a:blip>
          <a:stretch/>
        </p:blipFill>
        <p:spPr>
          <a:xfrm>
            <a:off x="4986720" y="9071280"/>
            <a:ext cx="1448640" cy="144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8" name="Image 354" descr=" "/>
          <p:cNvPicPr/>
          <p:nvPr/>
        </p:nvPicPr>
        <p:blipFill>
          <a:blip r:embed="rId709">
            <a:extLst>
              <a:ext uri="{96DAC541-7B7A-43D3-8B79-37D633B846F1}">
                <asvg:svgBlip xmlns:asvg="http://schemas.microsoft.com/office/drawing/2016/SVG/main" r:embed="rId710"/>
              </a:ext>
            </a:extLst>
          </a:blip>
          <a:stretch/>
        </p:blipFill>
        <p:spPr>
          <a:xfrm>
            <a:off x="5400720" y="4930200"/>
            <a:ext cx="620640" cy="620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9" name="Image 355" descr=" "/>
          <p:cNvPicPr/>
          <p:nvPr/>
        </p:nvPicPr>
        <p:blipFill>
          <a:blip r:embed="rId711">
            <a:extLst>
              <a:ext uri="{96DAC541-7B7A-43D3-8B79-37D633B846F1}">
                <asvg:svgBlip xmlns:asvg="http://schemas.microsoft.com/office/drawing/2016/SVG/main" r:embed="rId712"/>
              </a:ext>
            </a:extLst>
          </a:blip>
          <a:stretch/>
        </p:blipFill>
        <p:spPr>
          <a:xfrm>
            <a:off x="9956520" y="4930200"/>
            <a:ext cx="620640" cy="620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0" name="Image 356" descr=" "/>
          <p:cNvPicPr/>
          <p:nvPr/>
        </p:nvPicPr>
        <p:blipFill>
          <a:blip r:embed="rId713">
            <a:extLst>
              <a:ext uri="{96DAC541-7B7A-43D3-8B79-37D633B846F1}">
                <asvg:svgBlip xmlns:asvg="http://schemas.microsoft.com/office/drawing/2016/SVG/main" r:embed="rId714"/>
              </a:ext>
            </a:extLst>
          </a:blip>
          <a:stretch/>
        </p:blipFill>
        <p:spPr>
          <a:xfrm>
            <a:off x="5400720" y="9485280"/>
            <a:ext cx="620640" cy="620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1" name="Image 357" descr=" "/>
          <p:cNvPicPr/>
          <p:nvPr/>
        </p:nvPicPr>
        <p:blipFill>
          <a:blip r:embed="rId715"/>
          <a:stretch/>
        </p:blipFill>
        <p:spPr>
          <a:xfrm>
            <a:off x="22025160" y="6172200"/>
            <a:ext cx="2357280" cy="2353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2" name="Image 358" descr=" "/>
          <p:cNvPicPr/>
          <p:nvPr/>
        </p:nvPicPr>
        <p:blipFill>
          <a:blip r:embed="rId716"/>
          <a:stretch/>
        </p:blipFill>
        <p:spPr>
          <a:xfrm>
            <a:off x="16486560" y="11569680"/>
            <a:ext cx="2416320" cy="2145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3" name="Рисунок 363"/>
          <p:cNvPicPr/>
          <p:nvPr/>
        </p:nvPicPr>
        <p:blipFill>
          <a:blip r:embed="rId717"/>
          <a:stretch/>
        </p:blipFill>
        <p:spPr>
          <a:xfrm rot="5400">
            <a:off x="4555800" y="4099320"/>
            <a:ext cx="6966000" cy="696600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1969</TotalTime>
  <Words>436</Words>
  <Application>Microsoft Office PowerPoint</Application>
  <PresentationFormat>Произвольный</PresentationFormat>
  <Paragraphs>93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8" baseType="lpstr">
      <vt:lpstr>Arial</vt:lpstr>
      <vt:lpstr>Arial Black</vt:lpstr>
      <vt:lpstr>Calibri</vt:lpstr>
      <vt:lpstr>Jost ExtraBold</vt:lpstr>
      <vt:lpstr>Mulish Bold</vt:lpstr>
      <vt:lpstr>Mulish SemiBold</vt:lpstr>
      <vt:lpstr>OpenSymbol</vt:lpstr>
      <vt:lpstr>Symbol</vt:lpstr>
      <vt:lpstr>Times New Roman</vt:lpstr>
      <vt:lpstr>TimesNewRomanPSMT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dc:description/>
  <cp:lastModifiedBy>Ильяш Ольга Евгеньевна</cp:lastModifiedBy>
  <cp:revision>80</cp:revision>
  <cp:lastPrinted>2025-04-25T06:44:25Z</cp:lastPrinted>
  <dcterms:created xsi:type="dcterms:W3CDTF">2024-07-03T07:20:06Z</dcterms:created>
  <dcterms:modified xsi:type="dcterms:W3CDTF">2026-03-16T11:28:20Z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6</vt:i4>
  </property>
  <property fmtid="{D5CDD505-2E9C-101B-9397-08002B2CF9AE}" pid="3" name="PresentationFormat">
    <vt:lpwstr>Произвольный</vt:lpwstr>
  </property>
  <property fmtid="{D5CDD505-2E9C-101B-9397-08002B2CF9AE}" pid="4" name="Slides">
    <vt:i4>6</vt:i4>
  </property>
</Properties>
</file>